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8"/>
  </p:notesMasterIdLst>
  <p:sldIdLst>
    <p:sldId id="286" r:id="rId2"/>
    <p:sldId id="257" r:id="rId3"/>
    <p:sldId id="258" r:id="rId4"/>
    <p:sldId id="278" r:id="rId5"/>
    <p:sldId id="322" r:id="rId6"/>
    <p:sldId id="327" r:id="rId7"/>
    <p:sldId id="323" r:id="rId8"/>
    <p:sldId id="324" r:id="rId9"/>
    <p:sldId id="328" r:id="rId10"/>
    <p:sldId id="287" r:id="rId11"/>
    <p:sldId id="318" r:id="rId12"/>
    <p:sldId id="329" r:id="rId13"/>
    <p:sldId id="330" r:id="rId14"/>
    <p:sldId id="332" r:id="rId15"/>
    <p:sldId id="334" r:id="rId16"/>
    <p:sldId id="335" r:id="rId17"/>
    <p:sldId id="337" r:id="rId18"/>
    <p:sldId id="338" r:id="rId19"/>
    <p:sldId id="344" r:id="rId20"/>
    <p:sldId id="336" r:id="rId21"/>
    <p:sldId id="340" r:id="rId22"/>
    <p:sldId id="341" r:id="rId23"/>
    <p:sldId id="342" r:id="rId24"/>
    <p:sldId id="333" r:id="rId25"/>
    <p:sldId id="343" r:id="rId26"/>
    <p:sldId id="285" r:id="rId2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6" roundtripDataSignature="AMtx7midvrz/o2hINXNLA3GB2qExRD2l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5E8041-8F62-488A-9CC5-DB4DDEF3A33D}" v="661" dt="2024-02-02T04:36:07.559"/>
  </p1510:revLst>
</p1510:revInfo>
</file>

<file path=ppt/tableStyles.xml><?xml version="1.0" encoding="utf-8"?>
<a:tblStyleLst xmlns:a="http://schemas.openxmlformats.org/drawingml/2006/main" def="{0970034F-8563-45D3-8E8D-63C6671E44FA}">
  <a:tblStyle styleId="{0970034F-8563-45D3-8E8D-63C6671E44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40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gyeon Lee" userId="10b55192483d3ddf" providerId="LiveId" clId="{145E8041-8F62-488A-9CC5-DB4DDEF3A33D}"/>
    <pc:docChg chg="undo custSel addSld delSld modSld sldOrd">
      <pc:chgData name="Sangyeon Lee" userId="10b55192483d3ddf" providerId="LiveId" clId="{145E8041-8F62-488A-9CC5-DB4DDEF3A33D}" dt="2024-02-18T18:07:10.143" v="3114" actId="20577"/>
      <pc:docMkLst>
        <pc:docMk/>
      </pc:docMkLst>
      <pc:sldChg chg="modSp mod">
        <pc:chgData name="Sangyeon Lee" userId="10b55192483d3ddf" providerId="LiveId" clId="{145E8041-8F62-488A-9CC5-DB4DDEF3A33D}" dt="2024-02-02T02:13:47.436" v="304" actId="20577"/>
        <pc:sldMkLst>
          <pc:docMk/>
          <pc:sldMk cId="0" sldId="257"/>
        </pc:sldMkLst>
        <pc:spChg chg="mod">
          <ac:chgData name="Sangyeon Lee" userId="10b55192483d3ddf" providerId="LiveId" clId="{145E8041-8F62-488A-9CC5-DB4DDEF3A33D}" dt="2024-02-02T02:09:00.404" v="290" actId="1076"/>
          <ac:spMkLst>
            <pc:docMk/>
            <pc:sldMk cId="0" sldId="257"/>
            <ac:spMk id="3" creationId="{B62320E0-B433-D816-9D37-1CE3610DCCE7}"/>
          </ac:spMkLst>
        </pc:spChg>
        <pc:spChg chg="mod">
          <ac:chgData name="Sangyeon Lee" userId="10b55192483d3ddf" providerId="LiveId" clId="{145E8041-8F62-488A-9CC5-DB4DDEF3A33D}" dt="2024-02-02T02:13:47.436" v="304" actId="20577"/>
          <ac:spMkLst>
            <pc:docMk/>
            <pc:sldMk cId="0" sldId="257"/>
            <ac:spMk id="106" creationId="{00000000-0000-0000-0000-000000000000}"/>
          </ac:spMkLst>
        </pc:spChg>
      </pc:sldChg>
      <pc:sldChg chg="modSp mod">
        <pc:chgData name="Sangyeon Lee" userId="10b55192483d3ddf" providerId="LiveId" clId="{145E8041-8F62-488A-9CC5-DB4DDEF3A33D}" dt="2024-02-02T02:09:08.235" v="294" actId="20577"/>
        <pc:sldMkLst>
          <pc:docMk/>
          <pc:sldMk cId="0" sldId="258"/>
        </pc:sldMkLst>
        <pc:spChg chg="mod">
          <ac:chgData name="Sangyeon Lee" userId="10b55192483d3ddf" providerId="LiveId" clId="{145E8041-8F62-488A-9CC5-DB4DDEF3A33D}" dt="2024-02-02T02:09:08.235" v="294" actId="20577"/>
          <ac:spMkLst>
            <pc:docMk/>
            <pc:sldMk cId="0" sldId="258"/>
            <ac:spMk id="116" creationId="{00000000-0000-0000-0000-000000000000}"/>
          </ac:spMkLst>
        </pc:spChg>
      </pc:sldChg>
      <pc:sldChg chg="addSp delSp modSp mod">
        <pc:chgData name="Sangyeon Lee" userId="10b55192483d3ddf" providerId="LiveId" clId="{145E8041-8F62-488A-9CC5-DB4DDEF3A33D}" dt="2024-02-02T02:35:05.035" v="332" actId="207"/>
        <pc:sldMkLst>
          <pc:docMk/>
          <pc:sldMk cId="0" sldId="278"/>
        </pc:sldMkLst>
        <pc:spChg chg="add mod">
          <ac:chgData name="Sangyeon Lee" userId="10b55192483d3ddf" providerId="LiveId" clId="{145E8041-8F62-488A-9CC5-DB4DDEF3A33D}" dt="2024-02-02T02:35:05.035" v="332" actId="207"/>
          <ac:spMkLst>
            <pc:docMk/>
            <pc:sldMk cId="0" sldId="278"/>
            <ac:spMk id="6" creationId="{EAAC73FF-AA80-3733-13C5-17E664D42925}"/>
          </ac:spMkLst>
        </pc:spChg>
        <pc:spChg chg="mod">
          <ac:chgData name="Sangyeon Lee" userId="10b55192483d3ddf" providerId="LiveId" clId="{145E8041-8F62-488A-9CC5-DB4DDEF3A33D}" dt="2024-02-02T02:14:05.926" v="315" actId="20577"/>
          <ac:spMkLst>
            <pc:docMk/>
            <pc:sldMk cId="0" sldId="278"/>
            <ac:spMk id="338" creationId="{00000000-0000-0000-0000-000000000000}"/>
          </ac:spMkLst>
        </pc:spChg>
        <pc:picChg chg="add mod">
          <ac:chgData name="Sangyeon Lee" userId="10b55192483d3ddf" providerId="LiveId" clId="{145E8041-8F62-488A-9CC5-DB4DDEF3A33D}" dt="2024-02-02T02:34:09.543" v="328" actId="1076"/>
          <ac:picMkLst>
            <pc:docMk/>
            <pc:sldMk cId="0" sldId="278"/>
            <ac:picMk id="4" creationId="{FC4BCAF3-038A-C216-1504-3213A84B669F}"/>
          </ac:picMkLst>
        </pc:picChg>
        <pc:picChg chg="del">
          <ac:chgData name="Sangyeon Lee" userId="10b55192483d3ddf" providerId="LiveId" clId="{145E8041-8F62-488A-9CC5-DB4DDEF3A33D}" dt="2024-02-02T02:14:01.771" v="305" actId="478"/>
          <ac:picMkLst>
            <pc:docMk/>
            <pc:sldMk cId="0" sldId="278"/>
            <ac:picMk id="5" creationId="{2C05FBBE-ABE6-676A-CABD-28F8186B60AA}"/>
          </ac:picMkLst>
        </pc:picChg>
      </pc:sldChg>
      <pc:sldChg chg="modSp mod">
        <pc:chgData name="Sangyeon Lee" userId="10b55192483d3ddf" providerId="LiveId" clId="{145E8041-8F62-488A-9CC5-DB4DDEF3A33D}" dt="2024-02-18T18:07:10.143" v="3114" actId="20577"/>
        <pc:sldMkLst>
          <pc:docMk/>
          <pc:sldMk cId="0" sldId="286"/>
        </pc:sldMkLst>
        <pc:spChg chg="mod">
          <ac:chgData name="Sangyeon Lee" userId="10b55192483d3ddf" providerId="LiveId" clId="{145E8041-8F62-488A-9CC5-DB4DDEF3A33D}" dt="2024-02-02T05:53:51.210" v="3111" actId="20577"/>
          <ac:spMkLst>
            <pc:docMk/>
            <pc:sldMk cId="0" sldId="286"/>
            <ac:spMk id="97" creationId="{00000000-0000-0000-0000-000000000000}"/>
          </ac:spMkLst>
        </pc:spChg>
        <pc:spChg chg="mod">
          <ac:chgData name="Sangyeon Lee" userId="10b55192483d3ddf" providerId="LiveId" clId="{145E8041-8F62-488A-9CC5-DB4DDEF3A33D}" dt="2024-02-18T18:07:10.143" v="3114" actId="20577"/>
          <ac:spMkLst>
            <pc:docMk/>
            <pc:sldMk cId="0" sldId="286"/>
            <ac:spMk id="98" creationId="{00000000-0000-0000-0000-000000000000}"/>
          </ac:spMkLst>
        </pc:spChg>
      </pc:sldChg>
      <pc:sldChg chg="modSp mod">
        <pc:chgData name="Sangyeon Lee" userId="10b55192483d3ddf" providerId="LiveId" clId="{145E8041-8F62-488A-9CC5-DB4DDEF3A33D}" dt="2024-02-02T03:33:34.514" v="1763" actId="20577"/>
        <pc:sldMkLst>
          <pc:docMk/>
          <pc:sldMk cId="45428935" sldId="287"/>
        </pc:sldMkLst>
        <pc:spChg chg="mod">
          <ac:chgData name="Sangyeon Lee" userId="10b55192483d3ddf" providerId="LiveId" clId="{145E8041-8F62-488A-9CC5-DB4DDEF3A33D}" dt="2024-02-02T03:33:34.514" v="1763" actId="20577"/>
          <ac:spMkLst>
            <pc:docMk/>
            <pc:sldMk cId="45428935" sldId="287"/>
            <ac:spMk id="116" creationId="{00000000-0000-0000-0000-000000000000}"/>
          </ac:spMkLst>
        </pc:spChg>
      </pc:sldChg>
      <pc:sldChg chg="del">
        <pc:chgData name="Sangyeon Lee" userId="10b55192483d3ddf" providerId="LiveId" clId="{145E8041-8F62-488A-9CC5-DB4DDEF3A33D}" dt="2024-02-02T02:35:46.064" v="333" actId="47"/>
        <pc:sldMkLst>
          <pc:docMk/>
          <pc:sldMk cId="1449333176" sldId="310"/>
        </pc:sldMkLst>
      </pc:sldChg>
      <pc:sldChg chg="addSp delSp modSp mod">
        <pc:chgData name="Sangyeon Lee" userId="10b55192483d3ddf" providerId="LiveId" clId="{145E8041-8F62-488A-9CC5-DB4DDEF3A33D}" dt="2024-02-02T03:12:27.468" v="1213" actId="20577"/>
        <pc:sldMkLst>
          <pc:docMk/>
          <pc:sldMk cId="4143072142" sldId="318"/>
        </pc:sldMkLst>
        <pc:spChg chg="mod">
          <ac:chgData name="Sangyeon Lee" userId="10b55192483d3ddf" providerId="LiveId" clId="{145E8041-8F62-488A-9CC5-DB4DDEF3A33D}" dt="2024-02-02T03:12:27.468" v="1213" actId="20577"/>
          <ac:spMkLst>
            <pc:docMk/>
            <pc:sldMk cId="4143072142" sldId="318"/>
            <ac:spMk id="2" creationId="{23EE5064-354F-B412-10CA-5A7CB25756D9}"/>
          </ac:spMkLst>
        </pc:spChg>
        <pc:spChg chg="del">
          <ac:chgData name="Sangyeon Lee" userId="10b55192483d3ddf" providerId="LiveId" clId="{145E8041-8F62-488A-9CC5-DB4DDEF3A33D}" dt="2024-02-02T03:08:28.892" v="932" actId="478"/>
          <ac:spMkLst>
            <pc:docMk/>
            <pc:sldMk cId="4143072142" sldId="318"/>
            <ac:spMk id="12" creationId="{14288D7C-81AB-2F83-3B8A-BE2B3EA72770}"/>
          </ac:spMkLst>
        </pc:spChg>
        <pc:spChg chg="mod">
          <ac:chgData name="Sangyeon Lee" userId="10b55192483d3ddf" providerId="LiveId" clId="{145E8041-8F62-488A-9CC5-DB4DDEF3A33D}" dt="2024-02-02T03:08:42.150" v="952" actId="20577"/>
          <ac:spMkLst>
            <pc:docMk/>
            <pc:sldMk cId="4143072142" sldId="318"/>
            <ac:spMk id="338" creationId="{00000000-0000-0000-0000-000000000000}"/>
          </ac:spMkLst>
        </pc:spChg>
        <pc:picChg chg="del">
          <ac:chgData name="Sangyeon Lee" userId="10b55192483d3ddf" providerId="LiveId" clId="{145E8041-8F62-488A-9CC5-DB4DDEF3A33D}" dt="2024-02-02T03:08:24.019" v="929" actId="478"/>
          <ac:picMkLst>
            <pc:docMk/>
            <pc:sldMk cId="4143072142" sldId="318"/>
            <ac:picMk id="4" creationId="{686964B2-2F51-DB4B-35C9-3A14C04F9584}"/>
          </ac:picMkLst>
        </pc:picChg>
        <pc:picChg chg="add mod">
          <ac:chgData name="Sangyeon Lee" userId="10b55192483d3ddf" providerId="LiveId" clId="{145E8041-8F62-488A-9CC5-DB4DDEF3A33D}" dt="2024-02-02T03:11:57.423" v="1176" actId="1076"/>
          <ac:picMkLst>
            <pc:docMk/>
            <pc:sldMk cId="4143072142" sldId="318"/>
            <ac:picMk id="5" creationId="{21499593-E270-8691-231C-AB76040FB6CB}"/>
          </ac:picMkLst>
        </pc:picChg>
        <pc:picChg chg="add mod">
          <ac:chgData name="Sangyeon Lee" userId="10b55192483d3ddf" providerId="LiveId" clId="{145E8041-8F62-488A-9CC5-DB4DDEF3A33D}" dt="2024-02-02T03:11:59.334" v="1177" actId="1076"/>
          <ac:picMkLst>
            <pc:docMk/>
            <pc:sldMk cId="4143072142" sldId="318"/>
            <ac:picMk id="7" creationId="{0B350F73-FD1A-CDAE-34CD-C8E162C140F6}"/>
          </ac:picMkLst>
        </pc:picChg>
        <pc:picChg chg="del">
          <ac:chgData name="Sangyeon Lee" userId="10b55192483d3ddf" providerId="LiveId" clId="{145E8041-8F62-488A-9CC5-DB4DDEF3A33D}" dt="2024-02-02T03:08:25.286" v="930" actId="478"/>
          <ac:picMkLst>
            <pc:docMk/>
            <pc:sldMk cId="4143072142" sldId="318"/>
            <ac:picMk id="8" creationId="{4003E325-6421-FE14-3ACD-9522A28A1851}"/>
          </ac:picMkLst>
        </pc:picChg>
        <pc:picChg chg="add mod">
          <ac:chgData name="Sangyeon Lee" userId="10b55192483d3ddf" providerId="LiveId" clId="{145E8041-8F62-488A-9CC5-DB4DDEF3A33D}" dt="2024-02-02T03:12:02.022" v="1178" actId="1076"/>
          <ac:picMkLst>
            <pc:docMk/>
            <pc:sldMk cId="4143072142" sldId="318"/>
            <ac:picMk id="10" creationId="{24700697-74C6-4CF1-1DD3-9909C96CCC52}"/>
          </ac:picMkLst>
        </pc:picChg>
        <pc:picChg chg="del">
          <ac:chgData name="Sangyeon Lee" userId="10b55192483d3ddf" providerId="LiveId" clId="{145E8041-8F62-488A-9CC5-DB4DDEF3A33D}" dt="2024-02-02T03:08:26.638" v="931" actId="478"/>
          <ac:picMkLst>
            <pc:docMk/>
            <pc:sldMk cId="4143072142" sldId="318"/>
            <ac:picMk id="11" creationId="{D23D133B-333E-94A8-ECBE-1A23B4E3FBCD}"/>
          </ac:picMkLst>
        </pc:picChg>
      </pc:sldChg>
      <pc:sldChg chg="del">
        <pc:chgData name="Sangyeon Lee" userId="10b55192483d3ddf" providerId="LiveId" clId="{145E8041-8F62-488A-9CC5-DB4DDEF3A33D}" dt="2024-02-02T03:12:43.240" v="1216" actId="47"/>
        <pc:sldMkLst>
          <pc:docMk/>
          <pc:sldMk cId="2354578899" sldId="319"/>
        </pc:sldMkLst>
      </pc:sldChg>
      <pc:sldChg chg="del">
        <pc:chgData name="Sangyeon Lee" userId="10b55192483d3ddf" providerId="LiveId" clId="{145E8041-8F62-488A-9CC5-DB4DDEF3A33D}" dt="2024-02-02T03:12:41.882" v="1215" actId="47"/>
        <pc:sldMkLst>
          <pc:docMk/>
          <pc:sldMk cId="100328964" sldId="320"/>
        </pc:sldMkLst>
      </pc:sldChg>
      <pc:sldChg chg="del">
        <pc:chgData name="Sangyeon Lee" userId="10b55192483d3ddf" providerId="LiveId" clId="{145E8041-8F62-488A-9CC5-DB4DDEF3A33D}" dt="2024-02-02T03:12:41.001" v="1214" actId="47"/>
        <pc:sldMkLst>
          <pc:docMk/>
          <pc:sldMk cId="656255486" sldId="321"/>
        </pc:sldMkLst>
      </pc:sldChg>
      <pc:sldChg chg="addSp delSp modSp mod">
        <pc:chgData name="Sangyeon Lee" userId="10b55192483d3ddf" providerId="LiveId" clId="{145E8041-8F62-488A-9CC5-DB4DDEF3A33D}" dt="2024-02-02T02:59:19.152" v="857" actId="1076"/>
        <pc:sldMkLst>
          <pc:docMk/>
          <pc:sldMk cId="1908582008" sldId="322"/>
        </pc:sldMkLst>
        <pc:spChg chg="mod">
          <ac:chgData name="Sangyeon Lee" userId="10b55192483d3ddf" providerId="LiveId" clId="{145E8041-8F62-488A-9CC5-DB4DDEF3A33D}" dt="2024-02-02T02:54:17.163" v="780" actId="20577"/>
          <ac:spMkLst>
            <pc:docMk/>
            <pc:sldMk cId="1908582008" sldId="322"/>
            <ac:spMk id="2" creationId="{23EE5064-354F-B412-10CA-5A7CB25756D9}"/>
          </ac:spMkLst>
        </pc:spChg>
        <pc:spChg chg="del mod">
          <ac:chgData name="Sangyeon Lee" userId="10b55192483d3ddf" providerId="LiveId" clId="{145E8041-8F62-488A-9CC5-DB4DDEF3A33D}" dt="2024-02-02T02:52:58.991" v="729" actId="478"/>
          <ac:spMkLst>
            <pc:docMk/>
            <pc:sldMk cId="1908582008" sldId="322"/>
            <ac:spMk id="5" creationId="{9D48B468-803C-3906-E663-76FFEC6016DD}"/>
          </ac:spMkLst>
        </pc:spChg>
        <pc:spChg chg="add del mod">
          <ac:chgData name="Sangyeon Lee" userId="10b55192483d3ddf" providerId="LiveId" clId="{145E8041-8F62-488A-9CC5-DB4DDEF3A33D}" dt="2024-02-02T02:46:38.457" v="454" actId="478"/>
          <ac:spMkLst>
            <pc:docMk/>
            <pc:sldMk cId="1908582008" sldId="322"/>
            <ac:spMk id="6" creationId="{E9E4C08F-5CC9-874F-95E6-DF1245ABA1E2}"/>
          </ac:spMkLst>
        </pc:spChg>
        <pc:spChg chg="mod">
          <ac:chgData name="Sangyeon Lee" userId="10b55192483d3ddf" providerId="LiveId" clId="{145E8041-8F62-488A-9CC5-DB4DDEF3A33D}" dt="2024-02-02T02:14:22.032" v="323" actId="20577"/>
          <ac:spMkLst>
            <pc:docMk/>
            <pc:sldMk cId="1908582008" sldId="322"/>
            <ac:spMk id="338" creationId="{00000000-0000-0000-0000-000000000000}"/>
          </ac:spMkLst>
        </pc:spChg>
        <pc:picChg chg="del">
          <ac:chgData name="Sangyeon Lee" userId="10b55192483d3ddf" providerId="LiveId" clId="{145E8041-8F62-488A-9CC5-DB4DDEF3A33D}" dt="2024-02-02T02:44:28.756" v="402" actId="478"/>
          <ac:picMkLst>
            <pc:docMk/>
            <pc:sldMk cId="1908582008" sldId="322"/>
            <ac:picMk id="4" creationId="{77B46658-982F-DBA5-7FE6-C7B004129AD0}"/>
          </ac:picMkLst>
        </pc:picChg>
        <pc:picChg chg="add mod">
          <ac:chgData name="Sangyeon Lee" userId="10b55192483d3ddf" providerId="LiveId" clId="{145E8041-8F62-488A-9CC5-DB4DDEF3A33D}" dt="2024-02-02T02:59:19.152" v="857" actId="1076"/>
          <ac:picMkLst>
            <pc:docMk/>
            <pc:sldMk cId="1908582008" sldId="322"/>
            <ac:picMk id="8" creationId="{2226D322-E43D-6788-2D7D-B0FCFE0C40FE}"/>
          </ac:picMkLst>
        </pc:picChg>
      </pc:sldChg>
      <pc:sldChg chg="addSp delSp modSp mod">
        <pc:chgData name="Sangyeon Lee" userId="10b55192483d3ddf" providerId="LiveId" clId="{145E8041-8F62-488A-9CC5-DB4DDEF3A33D}" dt="2024-02-02T03:03:04.484" v="887" actId="20577"/>
        <pc:sldMkLst>
          <pc:docMk/>
          <pc:sldMk cId="1452883674" sldId="323"/>
        </pc:sldMkLst>
        <pc:spChg chg="mod">
          <ac:chgData name="Sangyeon Lee" userId="10b55192483d3ddf" providerId="LiveId" clId="{145E8041-8F62-488A-9CC5-DB4DDEF3A33D}" dt="2024-02-02T03:01:49.789" v="864" actId="20577"/>
          <ac:spMkLst>
            <pc:docMk/>
            <pc:sldMk cId="1452883674" sldId="323"/>
            <ac:spMk id="3" creationId="{EAFF3346-1391-0212-BFFD-F27900564B96}"/>
          </ac:spMkLst>
        </pc:spChg>
        <pc:spChg chg="del mod">
          <ac:chgData name="Sangyeon Lee" userId="10b55192483d3ddf" providerId="LiveId" clId="{145E8041-8F62-488A-9CC5-DB4DDEF3A33D}" dt="2024-02-02T03:02:53.691" v="873" actId="478"/>
          <ac:spMkLst>
            <pc:docMk/>
            <pc:sldMk cId="1452883674" sldId="323"/>
            <ac:spMk id="5" creationId="{9D48B468-803C-3906-E663-76FFEC6016DD}"/>
          </ac:spMkLst>
        </pc:spChg>
        <pc:spChg chg="mod">
          <ac:chgData name="Sangyeon Lee" userId="10b55192483d3ddf" providerId="LiveId" clId="{145E8041-8F62-488A-9CC5-DB4DDEF3A33D}" dt="2024-02-02T03:03:04.484" v="887" actId="20577"/>
          <ac:spMkLst>
            <pc:docMk/>
            <pc:sldMk cId="1452883674" sldId="323"/>
            <ac:spMk id="338" creationId="{00000000-0000-0000-0000-000000000000}"/>
          </ac:spMkLst>
        </pc:spChg>
        <pc:picChg chg="del">
          <ac:chgData name="Sangyeon Lee" userId="10b55192483d3ddf" providerId="LiveId" clId="{145E8041-8F62-488A-9CC5-DB4DDEF3A33D}" dt="2024-02-02T03:01:44.968" v="862" actId="478"/>
          <ac:picMkLst>
            <pc:docMk/>
            <pc:sldMk cId="1452883674" sldId="323"/>
            <ac:picMk id="6" creationId="{704F6200-6367-C0BC-AA32-FD1B53E8D406}"/>
          </ac:picMkLst>
        </pc:picChg>
        <pc:picChg chg="del">
          <ac:chgData name="Sangyeon Lee" userId="10b55192483d3ddf" providerId="LiveId" clId="{145E8041-8F62-488A-9CC5-DB4DDEF3A33D}" dt="2024-02-02T03:01:46.335" v="863" actId="478"/>
          <ac:picMkLst>
            <pc:docMk/>
            <pc:sldMk cId="1452883674" sldId="323"/>
            <ac:picMk id="7" creationId="{71BAA2AB-437D-28FF-1262-E255CB70BB45}"/>
          </ac:picMkLst>
        </pc:picChg>
        <pc:picChg chg="add mod">
          <ac:chgData name="Sangyeon Lee" userId="10b55192483d3ddf" providerId="LiveId" clId="{145E8041-8F62-488A-9CC5-DB4DDEF3A33D}" dt="2024-02-02T03:02:20.247" v="871" actId="1076"/>
          <ac:picMkLst>
            <pc:docMk/>
            <pc:sldMk cId="1452883674" sldId="323"/>
            <ac:picMk id="8" creationId="{03F368ED-53C9-059B-1352-F73559AC1F69}"/>
          </ac:picMkLst>
        </pc:picChg>
        <pc:picChg chg="add mod">
          <ac:chgData name="Sangyeon Lee" userId="10b55192483d3ddf" providerId="LiveId" clId="{145E8041-8F62-488A-9CC5-DB4DDEF3A33D}" dt="2024-02-02T03:02:21.706" v="872" actId="1076"/>
          <ac:picMkLst>
            <pc:docMk/>
            <pc:sldMk cId="1452883674" sldId="323"/>
            <ac:picMk id="10" creationId="{8CD987D8-0BF4-3240-A4AF-5C73B40AD3B2}"/>
          </ac:picMkLst>
        </pc:picChg>
      </pc:sldChg>
      <pc:sldChg chg="addSp delSp modSp mod">
        <pc:chgData name="Sangyeon Lee" userId="10b55192483d3ddf" providerId="LiveId" clId="{145E8041-8F62-488A-9CC5-DB4DDEF3A33D}" dt="2024-02-02T03:04:48.295" v="897"/>
        <pc:sldMkLst>
          <pc:docMk/>
          <pc:sldMk cId="535250989" sldId="324"/>
        </pc:sldMkLst>
        <pc:spChg chg="add mod">
          <ac:chgData name="Sangyeon Lee" userId="10b55192483d3ddf" providerId="LiveId" clId="{145E8041-8F62-488A-9CC5-DB4DDEF3A33D}" dt="2024-02-02T03:04:42.183" v="896" actId="1076"/>
          <ac:spMkLst>
            <pc:docMk/>
            <pc:sldMk cId="535250989" sldId="324"/>
            <ac:spMk id="6" creationId="{47AA3752-6F57-CF76-7530-5982437E6600}"/>
          </ac:spMkLst>
        </pc:spChg>
        <pc:spChg chg="del">
          <ac:chgData name="Sangyeon Lee" userId="10b55192483d3ddf" providerId="LiveId" clId="{145E8041-8F62-488A-9CC5-DB4DDEF3A33D}" dt="2024-02-02T03:04:17.522" v="890" actId="478"/>
          <ac:spMkLst>
            <pc:docMk/>
            <pc:sldMk cId="535250989" sldId="324"/>
            <ac:spMk id="9" creationId="{765751A2-FD6D-BFAD-C078-D4D1CBB0EDFD}"/>
          </ac:spMkLst>
        </pc:spChg>
        <pc:spChg chg="mod">
          <ac:chgData name="Sangyeon Lee" userId="10b55192483d3ddf" providerId="LiveId" clId="{145E8041-8F62-488A-9CC5-DB4DDEF3A33D}" dt="2024-02-02T03:04:48.295" v="897"/>
          <ac:spMkLst>
            <pc:docMk/>
            <pc:sldMk cId="535250989" sldId="324"/>
            <ac:spMk id="338" creationId="{00000000-0000-0000-0000-000000000000}"/>
          </ac:spMkLst>
        </pc:spChg>
        <pc:picChg chg="add mod">
          <ac:chgData name="Sangyeon Lee" userId="10b55192483d3ddf" providerId="LiveId" clId="{145E8041-8F62-488A-9CC5-DB4DDEF3A33D}" dt="2024-02-02T03:04:22.237" v="893" actId="1076"/>
          <ac:picMkLst>
            <pc:docMk/>
            <pc:sldMk cId="535250989" sldId="324"/>
            <ac:picMk id="5" creationId="{C381468F-B82B-F612-FF03-BF4E17C28C81}"/>
          </ac:picMkLst>
        </pc:picChg>
        <pc:picChg chg="del">
          <ac:chgData name="Sangyeon Lee" userId="10b55192483d3ddf" providerId="LiveId" clId="{145E8041-8F62-488A-9CC5-DB4DDEF3A33D}" dt="2024-02-02T03:04:11.826" v="888" actId="478"/>
          <ac:picMkLst>
            <pc:docMk/>
            <pc:sldMk cId="535250989" sldId="324"/>
            <ac:picMk id="8" creationId="{2F58390F-32E1-E3E1-2A29-3D00C0111B02}"/>
          </ac:picMkLst>
        </pc:picChg>
      </pc:sldChg>
      <pc:sldChg chg="del">
        <pc:chgData name="Sangyeon Lee" userId="10b55192483d3ddf" providerId="LiveId" clId="{145E8041-8F62-488A-9CC5-DB4DDEF3A33D}" dt="2024-02-02T03:06:32.551" v="907" actId="47"/>
        <pc:sldMkLst>
          <pc:docMk/>
          <pc:sldMk cId="3518464463" sldId="325"/>
        </pc:sldMkLst>
      </pc:sldChg>
      <pc:sldChg chg="addSp modSp add del mod">
        <pc:chgData name="Sangyeon Lee" userId="10b55192483d3ddf" providerId="LiveId" clId="{145E8041-8F62-488A-9CC5-DB4DDEF3A33D}" dt="2024-02-02T04:32:39.010" v="3050" actId="47"/>
        <pc:sldMkLst>
          <pc:docMk/>
          <pc:sldMk cId="4261746063" sldId="326"/>
        </pc:sldMkLst>
        <pc:picChg chg="add mod">
          <ac:chgData name="Sangyeon Lee" userId="10b55192483d3ddf" providerId="LiveId" clId="{145E8041-8F62-488A-9CC5-DB4DDEF3A33D}" dt="2024-02-02T02:43:13.317" v="382" actId="1076"/>
          <ac:picMkLst>
            <pc:docMk/>
            <pc:sldMk cId="4261746063" sldId="326"/>
            <ac:picMk id="5" creationId="{4BD09B2E-03E7-1A6F-7826-8AB3E394FF72}"/>
          </ac:picMkLst>
        </pc:picChg>
      </pc:sldChg>
      <pc:sldChg chg="addSp modSp add mod">
        <pc:chgData name="Sangyeon Lee" userId="10b55192483d3ddf" providerId="LiveId" clId="{145E8041-8F62-488A-9CC5-DB4DDEF3A33D}" dt="2024-02-02T03:01:20.960" v="861" actId="1076"/>
        <pc:sldMkLst>
          <pc:docMk/>
          <pc:sldMk cId="3531947725" sldId="327"/>
        </pc:sldMkLst>
        <pc:spChg chg="mod">
          <ac:chgData name="Sangyeon Lee" userId="10b55192483d3ddf" providerId="LiveId" clId="{145E8041-8F62-488A-9CC5-DB4DDEF3A33D}" dt="2024-02-02T02:58:36.738" v="852" actId="20577"/>
          <ac:spMkLst>
            <pc:docMk/>
            <pc:sldMk cId="3531947725" sldId="327"/>
            <ac:spMk id="2" creationId="{D68E1F85-3BAD-B0BF-85D5-E2F096744177}"/>
          </ac:spMkLst>
        </pc:spChg>
        <pc:picChg chg="add mod">
          <ac:chgData name="Sangyeon Lee" userId="10b55192483d3ddf" providerId="LiveId" clId="{145E8041-8F62-488A-9CC5-DB4DDEF3A33D}" dt="2024-02-02T03:01:20.960" v="861" actId="1076"/>
          <ac:picMkLst>
            <pc:docMk/>
            <pc:sldMk cId="3531947725" sldId="327"/>
            <ac:picMk id="4" creationId="{85E8783F-F74A-8B86-3C6B-5A4F41BAF46A}"/>
          </ac:picMkLst>
        </pc:picChg>
      </pc:sldChg>
      <pc:sldChg chg="addSp delSp modSp add mod">
        <pc:chgData name="Sangyeon Lee" userId="10b55192483d3ddf" providerId="LiveId" clId="{145E8041-8F62-488A-9CC5-DB4DDEF3A33D}" dt="2024-02-02T03:06:16.368" v="906" actId="1076"/>
        <pc:sldMkLst>
          <pc:docMk/>
          <pc:sldMk cId="1641606822" sldId="328"/>
        </pc:sldMkLst>
        <pc:spChg chg="mod ord">
          <ac:chgData name="Sangyeon Lee" userId="10b55192483d3ddf" providerId="LiveId" clId="{145E8041-8F62-488A-9CC5-DB4DDEF3A33D}" dt="2024-02-02T03:06:16.368" v="906" actId="1076"/>
          <ac:spMkLst>
            <pc:docMk/>
            <pc:sldMk cId="1641606822" sldId="328"/>
            <ac:spMk id="6" creationId="{0EBBB0E2-A767-B497-D226-6B5B228CE4E5}"/>
          </ac:spMkLst>
        </pc:spChg>
        <pc:picChg chg="del">
          <ac:chgData name="Sangyeon Lee" userId="10b55192483d3ddf" providerId="LiveId" clId="{145E8041-8F62-488A-9CC5-DB4DDEF3A33D}" dt="2024-02-02T03:05:59.342" v="899" actId="478"/>
          <ac:picMkLst>
            <pc:docMk/>
            <pc:sldMk cId="1641606822" sldId="328"/>
            <ac:picMk id="5" creationId="{2713F4F0-6296-F7D1-0544-7CC3E9DC7A97}"/>
          </ac:picMkLst>
        </pc:picChg>
        <pc:picChg chg="add mod">
          <ac:chgData name="Sangyeon Lee" userId="10b55192483d3ddf" providerId="LiveId" clId="{145E8041-8F62-488A-9CC5-DB4DDEF3A33D}" dt="2024-02-02T03:06:11.681" v="905" actId="1076"/>
          <ac:picMkLst>
            <pc:docMk/>
            <pc:sldMk cId="1641606822" sldId="328"/>
            <ac:picMk id="7" creationId="{68798484-2E7D-6367-966F-CE223B77C3D0}"/>
          </ac:picMkLst>
        </pc:picChg>
      </pc:sldChg>
      <pc:sldChg chg="addSp delSp modSp add del mod">
        <pc:chgData name="Sangyeon Lee" userId="10b55192483d3ddf" providerId="LiveId" clId="{145E8041-8F62-488A-9CC5-DB4DDEF3A33D}" dt="2024-02-02T03:20:08.978" v="1493" actId="20577"/>
        <pc:sldMkLst>
          <pc:docMk/>
          <pc:sldMk cId="555560269" sldId="329"/>
        </pc:sldMkLst>
        <pc:spChg chg="mod">
          <ac:chgData name="Sangyeon Lee" userId="10b55192483d3ddf" providerId="LiveId" clId="{145E8041-8F62-488A-9CC5-DB4DDEF3A33D}" dt="2024-02-02T03:20:08.978" v="1493" actId="20577"/>
          <ac:spMkLst>
            <pc:docMk/>
            <pc:sldMk cId="555560269" sldId="329"/>
            <ac:spMk id="2" creationId="{DE859C35-39C2-B69C-498E-AF319AE4F47B}"/>
          </ac:spMkLst>
        </pc:spChg>
        <pc:spChg chg="add del mod">
          <ac:chgData name="Sangyeon Lee" userId="10b55192483d3ddf" providerId="LiveId" clId="{145E8041-8F62-488A-9CC5-DB4DDEF3A33D}" dt="2024-02-02T03:13:49.768" v="1238" actId="478"/>
          <ac:spMkLst>
            <pc:docMk/>
            <pc:sldMk cId="555560269" sldId="329"/>
            <ac:spMk id="3" creationId="{F05F9CF8-ECE8-7999-2221-B336781A5A92}"/>
          </ac:spMkLst>
        </pc:spChg>
        <pc:picChg chg="del">
          <ac:chgData name="Sangyeon Lee" userId="10b55192483d3ddf" providerId="LiveId" clId="{145E8041-8F62-488A-9CC5-DB4DDEF3A33D}" dt="2024-02-02T03:14:49.906" v="1257" actId="478"/>
          <ac:picMkLst>
            <pc:docMk/>
            <pc:sldMk cId="555560269" sldId="329"/>
            <ac:picMk id="5" creationId="{996F9382-57F3-F6CC-0B68-E1E432937651}"/>
          </ac:picMkLst>
        </pc:picChg>
        <pc:picChg chg="add mod">
          <ac:chgData name="Sangyeon Lee" userId="10b55192483d3ddf" providerId="LiveId" clId="{145E8041-8F62-488A-9CC5-DB4DDEF3A33D}" dt="2024-02-02T03:15:18.860" v="1264" actId="1076"/>
          <ac:picMkLst>
            <pc:docMk/>
            <pc:sldMk cId="555560269" sldId="329"/>
            <ac:picMk id="6" creationId="{BEDF156F-7246-3DA7-8A98-359A6009CEB4}"/>
          </ac:picMkLst>
        </pc:picChg>
        <pc:picChg chg="del">
          <ac:chgData name="Sangyeon Lee" userId="10b55192483d3ddf" providerId="LiveId" clId="{145E8041-8F62-488A-9CC5-DB4DDEF3A33D}" dt="2024-02-02T03:14:50.203" v="1258" actId="478"/>
          <ac:picMkLst>
            <pc:docMk/>
            <pc:sldMk cId="555560269" sldId="329"/>
            <ac:picMk id="7" creationId="{910ADE7D-EFDA-A9E2-A9E0-F1E86C82E254}"/>
          </ac:picMkLst>
        </pc:picChg>
        <pc:picChg chg="add mod">
          <ac:chgData name="Sangyeon Lee" userId="10b55192483d3ddf" providerId="LiveId" clId="{145E8041-8F62-488A-9CC5-DB4DDEF3A33D}" dt="2024-02-02T03:15:39.956" v="1268" actId="1076"/>
          <ac:picMkLst>
            <pc:docMk/>
            <pc:sldMk cId="555560269" sldId="329"/>
            <ac:picMk id="9" creationId="{61F31E1D-BB8E-7E94-2B29-7FF3775157B1}"/>
          </ac:picMkLst>
        </pc:picChg>
        <pc:picChg chg="del">
          <ac:chgData name="Sangyeon Lee" userId="10b55192483d3ddf" providerId="LiveId" clId="{145E8041-8F62-488A-9CC5-DB4DDEF3A33D}" dt="2024-02-02T03:14:51.397" v="1259" actId="478"/>
          <ac:picMkLst>
            <pc:docMk/>
            <pc:sldMk cId="555560269" sldId="329"/>
            <ac:picMk id="10" creationId="{F43A58AE-1055-77DB-F1BC-7AECCE2DA230}"/>
          </ac:picMkLst>
        </pc:picChg>
        <pc:picChg chg="add mod">
          <ac:chgData name="Sangyeon Lee" userId="10b55192483d3ddf" providerId="LiveId" clId="{145E8041-8F62-488A-9CC5-DB4DDEF3A33D}" dt="2024-02-02T03:15:58.428" v="1271" actId="1076"/>
          <ac:picMkLst>
            <pc:docMk/>
            <pc:sldMk cId="555560269" sldId="329"/>
            <ac:picMk id="12" creationId="{A06545F8-2EB5-D3D2-923D-EB94E4E7B856}"/>
          </ac:picMkLst>
        </pc:picChg>
      </pc:sldChg>
      <pc:sldChg chg="addSp delSp modSp add mod">
        <pc:chgData name="Sangyeon Lee" userId="10b55192483d3ddf" providerId="LiveId" clId="{145E8041-8F62-488A-9CC5-DB4DDEF3A33D}" dt="2024-02-02T03:25:16.908" v="1553" actId="20577"/>
        <pc:sldMkLst>
          <pc:docMk/>
          <pc:sldMk cId="956316497" sldId="330"/>
        </pc:sldMkLst>
        <pc:spChg chg="mod">
          <ac:chgData name="Sangyeon Lee" userId="10b55192483d3ddf" providerId="LiveId" clId="{145E8041-8F62-488A-9CC5-DB4DDEF3A33D}" dt="2024-02-02T03:25:16.908" v="1553" actId="20577"/>
          <ac:spMkLst>
            <pc:docMk/>
            <pc:sldMk cId="956316497" sldId="330"/>
            <ac:spMk id="2" creationId="{0BA8E0B3-460C-9D24-08AF-B85649C24A9D}"/>
          </ac:spMkLst>
        </pc:spChg>
        <pc:picChg chg="add mod">
          <ac:chgData name="Sangyeon Lee" userId="10b55192483d3ddf" providerId="LiveId" clId="{145E8041-8F62-488A-9CC5-DB4DDEF3A33D}" dt="2024-02-02T03:20:53.155" v="1500" actId="1076"/>
          <ac:picMkLst>
            <pc:docMk/>
            <pc:sldMk cId="956316497" sldId="330"/>
            <ac:picMk id="4" creationId="{77F26A30-E736-AE51-3328-9860AD4EF106}"/>
          </ac:picMkLst>
        </pc:picChg>
        <pc:picChg chg="del">
          <ac:chgData name="Sangyeon Lee" userId="10b55192483d3ddf" providerId="LiveId" clId="{145E8041-8F62-488A-9CC5-DB4DDEF3A33D}" dt="2024-02-02T03:16:38.889" v="1275" actId="478"/>
          <ac:picMkLst>
            <pc:docMk/>
            <pc:sldMk cId="956316497" sldId="330"/>
            <ac:picMk id="6" creationId="{F1B09A0A-76AE-F647-50C2-F209CBD5DFB6}"/>
          </ac:picMkLst>
        </pc:picChg>
        <pc:picChg chg="add mod">
          <ac:chgData name="Sangyeon Lee" userId="10b55192483d3ddf" providerId="LiveId" clId="{145E8041-8F62-488A-9CC5-DB4DDEF3A33D}" dt="2024-02-02T03:20:54.277" v="1501" actId="1076"/>
          <ac:picMkLst>
            <pc:docMk/>
            <pc:sldMk cId="956316497" sldId="330"/>
            <ac:picMk id="7" creationId="{954D411E-1AB7-183B-9E73-055816261BF9}"/>
          </ac:picMkLst>
        </pc:picChg>
        <pc:picChg chg="del">
          <ac:chgData name="Sangyeon Lee" userId="10b55192483d3ddf" providerId="LiveId" clId="{145E8041-8F62-488A-9CC5-DB4DDEF3A33D}" dt="2024-02-02T03:16:40.266" v="1276" actId="478"/>
          <ac:picMkLst>
            <pc:docMk/>
            <pc:sldMk cId="956316497" sldId="330"/>
            <ac:picMk id="9" creationId="{D5F5E38F-D1B1-57E1-7B38-FB6BDB604ADB}"/>
          </ac:picMkLst>
        </pc:picChg>
        <pc:picChg chg="add mod">
          <ac:chgData name="Sangyeon Lee" userId="10b55192483d3ddf" providerId="LiveId" clId="{145E8041-8F62-488A-9CC5-DB4DDEF3A33D}" dt="2024-02-02T03:21:43.829" v="1518" actId="1076"/>
          <ac:picMkLst>
            <pc:docMk/>
            <pc:sldMk cId="956316497" sldId="330"/>
            <ac:picMk id="10" creationId="{71C3807E-2085-8F57-3936-21B1CB33ECCD}"/>
          </ac:picMkLst>
        </pc:picChg>
        <pc:picChg chg="del">
          <ac:chgData name="Sangyeon Lee" userId="10b55192483d3ddf" providerId="LiveId" clId="{145E8041-8F62-488A-9CC5-DB4DDEF3A33D}" dt="2024-02-02T03:16:41.719" v="1277" actId="478"/>
          <ac:picMkLst>
            <pc:docMk/>
            <pc:sldMk cId="956316497" sldId="330"/>
            <ac:picMk id="12" creationId="{654135BA-2735-AE4D-9C22-F7D7AA82EF59}"/>
          </ac:picMkLst>
        </pc:picChg>
        <pc:picChg chg="add mod">
          <ac:chgData name="Sangyeon Lee" userId="10b55192483d3ddf" providerId="LiveId" clId="{145E8041-8F62-488A-9CC5-DB4DDEF3A33D}" dt="2024-02-02T03:21:45.205" v="1519" actId="1076"/>
          <ac:picMkLst>
            <pc:docMk/>
            <pc:sldMk cId="956316497" sldId="330"/>
            <ac:picMk id="13" creationId="{1274B129-D8C1-1038-F723-66CF343222CE}"/>
          </ac:picMkLst>
        </pc:picChg>
        <pc:picChg chg="add mod">
          <ac:chgData name="Sangyeon Lee" userId="10b55192483d3ddf" providerId="LiveId" clId="{145E8041-8F62-488A-9CC5-DB4DDEF3A33D}" dt="2024-02-02T03:24:00.786" v="1530" actId="1076"/>
          <ac:picMkLst>
            <pc:docMk/>
            <pc:sldMk cId="956316497" sldId="330"/>
            <ac:picMk id="15" creationId="{21450884-022F-1270-B5E9-932D8205B026}"/>
          </ac:picMkLst>
        </pc:picChg>
      </pc:sldChg>
      <pc:sldChg chg="delSp modSp add del mod">
        <pc:chgData name="Sangyeon Lee" userId="10b55192483d3ddf" providerId="LiveId" clId="{145E8041-8F62-488A-9CC5-DB4DDEF3A33D}" dt="2024-02-02T03:33:40.649" v="1764" actId="47"/>
        <pc:sldMkLst>
          <pc:docMk/>
          <pc:sldMk cId="4050384229" sldId="331"/>
        </pc:sldMkLst>
        <pc:spChg chg="mod">
          <ac:chgData name="Sangyeon Lee" userId="10b55192483d3ddf" providerId="LiveId" clId="{145E8041-8F62-488A-9CC5-DB4DDEF3A33D}" dt="2024-02-02T03:25:26.741" v="1564" actId="20577"/>
          <ac:spMkLst>
            <pc:docMk/>
            <pc:sldMk cId="4050384229" sldId="331"/>
            <ac:spMk id="2" creationId="{F7000FD2-8034-7C51-17D9-C5429DE68F6A}"/>
          </ac:spMkLst>
        </pc:spChg>
        <pc:picChg chg="del">
          <ac:chgData name="Sangyeon Lee" userId="10b55192483d3ddf" providerId="LiveId" clId="{145E8041-8F62-488A-9CC5-DB4DDEF3A33D}" dt="2024-02-02T03:25:28.265" v="1565" actId="478"/>
          <ac:picMkLst>
            <pc:docMk/>
            <pc:sldMk cId="4050384229" sldId="331"/>
            <ac:picMk id="15" creationId="{868BD2FF-3312-CD12-FB4F-4C5CFAA4401D}"/>
          </ac:picMkLst>
        </pc:picChg>
      </pc:sldChg>
      <pc:sldChg chg="addSp delSp modSp add mod ord">
        <pc:chgData name="Sangyeon Lee" userId="10b55192483d3ddf" providerId="LiveId" clId="{145E8041-8F62-488A-9CC5-DB4DDEF3A33D}" dt="2024-02-02T03:33:09.051" v="1749" actId="20577"/>
        <pc:sldMkLst>
          <pc:docMk/>
          <pc:sldMk cId="453471372" sldId="332"/>
        </pc:sldMkLst>
        <pc:spChg chg="mod">
          <ac:chgData name="Sangyeon Lee" userId="10b55192483d3ddf" providerId="LiveId" clId="{145E8041-8F62-488A-9CC5-DB4DDEF3A33D}" dt="2024-02-02T03:33:09.051" v="1749" actId="20577"/>
          <ac:spMkLst>
            <pc:docMk/>
            <pc:sldMk cId="453471372" sldId="332"/>
            <ac:spMk id="2" creationId="{6075F303-A353-636B-BB88-A08E1818F277}"/>
          </ac:spMkLst>
        </pc:spChg>
        <pc:picChg chg="add mod">
          <ac:chgData name="Sangyeon Lee" userId="10b55192483d3ddf" providerId="LiveId" clId="{145E8041-8F62-488A-9CC5-DB4DDEF3A33D}" dt="2024-02-02T03:31:30.857" v="1686" actId="1076"/>
          <ac:picMkLst>
            <pc:docMk/>
            <pc:sldMk cId="453471372" sldId="332"/>
            <ac:picMk id="4" creationId="{A6CCA2AE-CA9B-EF18-FA08-1735BEBF35F9}"/>
          </ac:picMkLst>
        </pc:picChg>
        <pc:picChg chg="del">
          <ac:chgData name="Sangyeon Lee" userId="10b55192483d3ddf" providerId="LiveId" clId="{145E8041-8F62-488A-9CC5-DB4DDEF3A33D}" dt="2024-02-02T03:25:54.105" v="1571" actId="478"/>
          <ac:picMkLst>
            <pc:docMk/>
            <pc:sldMk cId="453471372" sldId="332"/>
            <ac:picMk id="6" creationId="{E8C58C87-6F4E-5EDB-CA85-52E6970EE53B}"/>
          </ac:picMkLst>
        </pc:picChg>
        <pc:picChg chg="add mod">
          <ac:chgData name="Sangyeon Lee" userId="10b55192483d3ddf" providerId="LiveId" clId="{145E8041-8F62-488A-9CC5-DB4DDEF3A33D}" dt="2024-02-02T03:31:52.993" v="1693" actId="1076"/>
          <ac:picMkLst>
            <pc:docMk/>
            <pc:sldMk cId="453471372" sldId="332"/>
            <ac:picMk id="7" creationId="{8863BFAD-2EA5-22E0-528A-64207EBECDD2}"/>
          </ac:picMkLst>
        </pc:picChg>
        <pc:picChg chg="del">
          <ac:chgData name="Sangyeon Lee" userId="10b55192483d3ddf" providerId="LiveId" clId="{145E8041-8F62-488A-9CC5-DB4DDEF3A33D}" dt="2024-02-02T03:25:54.440" v="1572" actId="478"/>
          <ac:picMkLst>
            <pc:docMk/>
            <pc:sldMk cId="453471372" sldId="332"/>
            <ac:picMk id="9" creationId="{AE58B4CD-C7F4-96EE-8410-2A73F4FC3723}"/>
          </ac:picMkLst>
        </pc:picChg>
        <pc:picChg chg="add mod">
          <ac:chgData name="Sangyeon Lee" userId="10b55192483d3ddf" providerId="LiveId" clId="{145E8041-8F62-488A-9CC5-DB4DDEF3A33D}" dt="2024-02-02T03:31:41.638" v="1689" actId="14100"/>
          <ac:picMkLst>
            <pc:docMk/>
            <pc:sldMk cId="453471372" sldId="332"/>
            <ac:picMk id="10" creationId="{C5A6576B-79F0-19AF-9F0C-3B53CF66D805}"/>
          </ac:picMkLst>
        </pc:picChg>
        <pc:picChg chg="del">
          <ac:chgData name="Sangyeon Lee" userId="10b55192483d3ddf" providerId="LiveId" clId="{145E8041-8F62-488A-9CC5-DB4DDEF3A33D}" dt="2024-02-02T03:25:54.842" v="1573" actId="478"/>
          <ac:picMkLst>
            <pc:docMk/>
            <pc:sldMk cId="453471372" sldId="332"/>
            <ac:picMk id="12" creationId="{E335292B-3AF9-3F69-A179-ED39CAC57C97}"/>
          </ac:picMkLst>
        </pc:picChg>
      </pc:sldChg>
      <pc:sldChg chg="addSp delSp modSp new mod">
        <pc:chgData name="Sangyeon Lee" userId="10b55192483d3ddf" providerId="LiveId" clId="{145E8041-8F62-488A-9CC5-DB4DDEF3A33D}" dt="2024-02-02T04:32:42.840" v="3051" actId="1076"/>
        <pc:sldMkLst>
          <pc:docMk/>
          <pc:sldMk cId="569840485" sldId="333"/>
        </pc:sldMkLst>
        <pc:spChg chg="mod">
          <ac:chgData name="Sangyeon Lee" userId="10b55192483d3ddf" providerId="LiveId" clId="{145E8041-8F62-488A-9CC5-DB4DDEF3A33D}" dt="2024-02-02T04:16:37.334" v="2533" actId="20577"/>
          <ac:spMkLst>
            <pc:docMk/>
            <pc:sldMk cId="569840485" sldId="333"/>
            <ac:spMk id="3" creationId="{19E15F80-79B7-5CEA-8B28-439240907F85}"/>
          </ac:spMkLst>
        </pc:spChg>
        <pc:picChg chg="add del mod">
          <ac:chgData name="Sangyeon Lee" userId="10b55192483d3ddf" providerId="LiveId" clId="{145E8041-8F62-488A-9CC5-DB4DDEF3A33D}" dt="2024-02-02T04:16:16.501" v="2479" actId="478"/>
          <ac:picMkLst>
            <pc:docMk/>
            <pc:sldMk cId="569840485" sldId="333"/>
            <ac:picMk id="5" creationId="{14A57E5C-D69E-6E52-FFC8-A60E3DEF4159}"/>
          </ac:picMkLst>
        </pc:picChg>
        <pc:picChg chg="add mod">
          <ac:chgData name="Sangyeon Lee" userId="10b55192483d3ddf" providerId="LiveId" clId="{145E8041-8F62-488A-9CC5-DB4DDEF3A33D}" dt="2024-02-02T04:32:42.840" v="3051" actId="1076"/>
          <ac:picMkLst>
            <pc:docMk/>
            <pc:sldMk cId="569840485" sldId="333"/>
            <ac:picMk id="7" creationId="{0FE1D57F-2CA9-1B76-9DDD-8637B958300B}"/>
          </ac:picMkLst>
        </pc:picChg>
      </pc:sldChg>
      <pc:sldChg chg="addSp delSp modSp add mod">
        <pc:chgData name="Sangyeon Lee" userId="10b55192483d3ddf" providerId="LiveId" clId="{145E8041-8F62-488A-9CC5-DB4DDEF3A33D}" dt="2024-02-02T03:40:55.935" v="1847" actId="14100"/>
        <pc:sldMkLst>
          <pc:docMk/>
          <pc:sldMk cId="1966469766" sldId="334"/>
        </pc:sldMkLst>
        <pc:spChg chg="mod">
          <ac:chgData name="Sangyeon Lee" userId="10b55192483d3ddf" providerId="LiveId" clId="{145E8041-8F62-488A-9CC5-DB4DDEF3A33D}" dt="2024-02-02T03:40:27.457" v="1837" actId="20577"/>
          <ac:spMkLst>
            <pc:docMk/>
            <pc:sldMk cId="1966469766" sldId="334"/>
            <ac:spMk id="2" creationId="{20D64D47-1E2A-C053-2042-96473B7E73C0}"/>
          </ac:spMkLst>
        </pc:spChg>
        <pc:picChg chg="del">
          <ac:chgData name="Sangyeon Lee" userId="10b55192483d3ddf" providerId="LiveId" clId="{145E8041-8F62-488A-9CC5-DB4DDEF3A33D}" dt="2024-02-02T03:40:29.331" v="1838" actId="478"/>
          <ac:picMkLst>
            <pc:docMk/>
            <pc:sldMk cId="1966469766" sldId="334"/>
            <ac:picMk id="4" creationId="{27F83594-866C-BB03-3528-4F96897704AA}"/>
          </ac:picMkLst>
        </pc:picChg>
        <pc:picChg chg="add mod">
          <ac:chgData name="Sangyeon Lee" userId="10b55192483d3ddf" providerId="LiveId" clId="{145E8041-8F62-488A-9CC5-DB4DDEF3A33D}" dt="2024-02-02T03:39:16.869" v="1799" actId="1076"/>
          <ac:picMkLst>
            <pc:docMk/>
            <pc:sldMk cId="1966469766" sldId="334"/>
            <ac:picMk id="5" creationId="{1F8AF843-A33A-940D-3BA5-0F87C139C995}"/>
          </ac:picMkLst>
        </pc:picChg>
        <pc:picChg chg="del">
          <ac:chgData name="Sangyeon Lee" userId="10b55192483d3ddf" providerId="LiveId" clId="{145E8041-8F62-488A-9CC5-DB4DDEF3A33D}" dt="2024-02-02T03:39:18.944" v="1800" actId="478"/>
          <ac:picMkLst>
            <pc:docMk/>
            <pc:sldMk cId="1966469766" sldId="334"/>
            <ac:picMk id="7" creationId="{12E480C5-1D78-9F4F-2F0D-D256B5A88BCD}"/>
          </ac:picMkLst>
        </pc:picChg>
        <pc:picChg chg="add mod">
          <ac:chgData name="Sangyeon Lee" userId="10b55192483d3ddf" providerId="LiveId" clId="{145E8041-8F62-488A-9CC5-DB4DDEF3A33D}" dt="2024-02-02T03:40:13.671" v="1832" actId="1076"/>
          <ac:picMkLst>
            <pc:docMk/>
            <pc:sldMk cId="1966469766" sldId="334"/>
            <ac:picMk id="8" creationId="{DA11480F-B74F-1E11-0B63-FB8AA930C84B}"/>
          </ac:picMkLst>
        </pc:picChg>
        <pc:picChg chg="del">
          <ac:chgData name="Sangyeon Lee" userId="10b55192483d3ddf" providerId="LiveId" clId="{145E8041-8F62-488A-9CC5-DB4DDEF3A33D}" dt="2024-02-02T03:39:06.270" v="1794" actId="478"/>
          <ac:picMkLst>
            <pc:docMk/>
            <pc:sldMk cId="1966469766" sldId="334"/>
            <ac:picMk id="10" creationId="{3890B97C-D190-7D87-B319-4C351DB08DF8}"/>
          </ac:picMkLst>
        </pc:picChg>
        <pc:picChg chg="add mod">
          <ac:chgData name="Sangyeon Lee" userId="10b55192483d3ddf" providerId="LiveId" clId="{145E8041-8F62-488A-9CC5-DB4DDEF3A33D}" dt="2024-02-02T03:40:55.935" v="1847" actId="14100"/>
          <ac:picMkLst>
            <pc:docMk/>
            <pc:sldMk cId="1966469766" sldId="334"/>
            <ac:picMk id="11" creationId="{02D45C72-5C1B-412A-896F-0D99E74D0030}"/>
          </ac:picMkLst>
        </pc:picChg>
      </pc:sldChg>
      <pc:sldChg chg="modSp add mod">
        <pc:chgData name="Sangyeon Lee" userId="10b55192483d3ddf" providerId="LiveId" clId="{145E8041-8F62-488A-9CC5-DB4DDEF3A33D}" dt="2024-02-02T03:41:43.613" v="1891" actId="20577"/>
        <pc:sldMkLst>
          <pc:docMk/>
          <pc:sldMk cId="762921104" sldId="335"/>
        </pc:sldMkLst>
        <pc:spChg chg="mod">
          <ac:chgData name="Sangyeon Lee" userId="10b55192483d3ddf" providerId="LiveId" clId="{145E8041-8F62-488A-9CC5-DB4DDEF3A33D}" dt="2024-02-02T03:41:43.613" v="1891" actId="20577"/>
          <ac:spMkLst>
            <pc:docMk/>
            <pc:sldMk cId="762921104" sldId="335"/>
            <ac:spMk id="116" creationId="{3CCA6F05-5614-BCDA-600C-0F0A6B7AFDCD}"/>
          </ac:spMkLst>
        </pc:spChg>
      </pc:sldChg>
      <pc:sldChg chg="addSp delSp modSp add mod ord">
        <pc:chgData name="Sangyeon Lee" userId="10b55192483d3ddf" providerId="LiveId" clId="{145E8041-8F62-488A-9CC5-DB4DDEF3A33D}" dt="2024-02-02T04:28:35.002" v="2859" actId="20577"/>
        <pc:sldMkLst>
          <pc:docMk/>
          <pc:sldMk cId="4220737873" sldId="336"/>
        </pc:sldMkLst>
        <pc:spChg chg="mod">
          <ac:chgData name="Sangyeon Lee" userId="10b55192483d3ddf" providerId="LiveId" clId="{145E8041-8F62-488A-9CC5-DB4DDEF3A33D}" dt="2024-02-02T04:28:35.002" v="2859" actId="20577"/>
          <ac:spMkLst>
            <pc:docMk/>
            <pc:sldMk cId="4220737873" sldId="336"/>
            <ac:spMk id="2" creationId="{B4AEFCC9-D595-7A55-25C1-188248B367C4}"/>
          </ac:spMkLst>
        </pc:spChg>
        <pc:spChg chg="mod">
          <ac:chgData name="Sangyeon Lee" userId="10b55192483d3ddf" providerId="LiveId" clId="{145E8041-8F62-488A-9CC5-DB4DDEF3A33D}" dt="2024-02-02T03:45:38.875" v="1923" actId="20577"/>
          <ac:spMkLst>
            <pc:docMk/>
            <pc:sldMk cId="4220737873" sldId="336"/>
            <ac:spMk id="338" creationId="{6F5C225E-4658-40BE-569C-3EB40F811988}"/>
          </ac:spMkLst>
        </pc:spChg>
        <pc:picChg chg="add mod">
          <ac:chgData name="Sangyeon Lee" userId="10b55192483d3ddf" providerId="LiveId" clId="{145E8041-8F62-488A-9CC5-DB4DDEF3A33D}" dt="2024-02-02T03:53:25.967" v="2099" actId="1076"/>
          <ac:picMkLst>
            <pc:docMk/>
            <pc:sldMk cId="4220737873" sldId="336"/>
            <ac:picMk id="4" creationId="{7EB8E359-F564-812E-C3C0-B2E28EA148DC}"/>
          </ac:picMkLst>
        </pc:picChg>
        <pc:picChg chg="del">
          <ac:chgData name="Sangyeon Lee" userId="10b55192483d3ddf" providerId="LiveId" clId="{145E8041-8F62-488A-9CC5-DB4DDEF3A33D}" dt="2024-02-02T03:45:19.124" v="1896" actId="478"/>
          <ac:picMkLst>
            <pc:docMk/>
            <pc:sldMk cId="4220737873" sldId="336"/>
            <ac:picMk id="5" creationId="{F5F8D5CF-10D5-6635-62DB-628C58E6D83E}"/>
          </ac:picMkLst>
        </pc:picChg>
        <pc:picChg chg="add mod">
          <ac:chgData name="Sangyeon Lee" userId="10b55192483d3ddf" providerId="LiveId" clId="{145E8041-8F62-488A-9CC5-DB4DDEF3A33D}" dt="2024-02-02T03:53:28.561" v="2101" actId="1076"/>
          <ac:picMkLst>
            <pc:docMk/>
            <pc:sldMk cId="4220737873" sldId="336"/>
            <ac:picMk id="7" creationId="{E1F3F581-4F7A-2C9D-4EB2-563C82D72EDB}"/>
          </ac:picMkLst>
        </pc:picChg>
        <pc:picChg chg="del">
          <ac:chgData name="Sangyeon Lee" userId="10b55192483d3ddf" providerId="LiveId" clId="{145E8041-8F62-488A-9CC5-DB4DDEF3A33D}" dt="2024-02-02T03:45:17.752" v="1895" actId="478"/>
          <ac:picMkLst>
            <pc:docMk/>
            <pc:sldMk cId="4220737873" sldId="336"/>
            <ac:picMk id="8" creationId="{8A51C7CD-703C-0FF6-0F5F-CF00FF9F5558}"/>
          </ac:picMkLst>
        </pc:picChg>
        <pc:picChg chg="add mod">
          <ac:chgData name="Sangyeon Lee" userId="10b55192483d3ddf" providerId="LiveId" clId="{145E8041-8F62-488A-9CC5-DB4DDEF3A33D}" dt="2024-02-02T04:24:07.719" v="2740" actId="1076"/>
          <ac:picMkLst>
            <pc:docMk/>
            <pc:sldMk cId="4220737873" sldId="336"/>
            <ac:picMk id="10" creationId="{2C300DAF-E17E-D062-5247-7CEDFC61881D}"/>
          </ac:picMkLst>
        </pc:picChg>
        <pc:picChg chg="del">
          <ac:chgData name="Sangyeon Lee" userId="10b55192483d3ddf" providerId="LiveId" clId="{145E8041-8F62-488A-9CC5-DB4DDEF3A33D}" dt="2024-02-02T03:45:19.519" v="1897" actId="478"/>
          <ac:picMkLst>
            <pc:docMk/>
            <pc:sldMk cId="4220737873" sldId="336"/>
            <ac:picMk id="11" creationId="{FE0FF747-253C-5015-3810-2607A6B69915}"/>
          </ac:picMkLst>
        </pc:picChg>
      </pc:sldChg>
      <pc:sldChg chg="addSp delSp modSp add mod ord">
        <pc:chgData name="Sangyeon Lee" userId="10b55192483d3ddf" providerId="LiveId" clId="{145E8041-8F62-488A-9CC5-DB4DDEF3A33D}" dt="2024-02-02T04:06:34.030" v="2375" actId="1076"/>
        <pc:sldMkLst>
          <pc:docMk/>
          <pc:sldMk cId="3525761157" sldId="337"/>
        </pc:sldMkLst>
        <pc:spChg chg="mod">
          <ac:chgData name="Sangyeon Lee" userId="10b55192483d3ddf" providerId="LiveId" clId="{145E8041-8F62-488A-9CC5-DB4DDEF3A33D}" dt="2024-02-02T04:05:32.563" v="2374" actId="20577"/>
          <ac:spMkLst>
            <pc:docMk/>
            <pc:sldMk cId="3525761157" sldId="337"/>
            <ac:spMk id="2" creationId="{37231743-1860-9427-96E4-166DE92C0D4A}"/>
          </ac:spMkLst>
        </pc:spChg>
        <pc:spChg chg="mod">
          <ac:chgData name="Sangyeon Lee" userId="10b55192483d3ddf" providerId="LiveId" clId="{145E8041-8F62-488A-9CC5-DB4DDEF3A33D}" dt="2024-02-02T03:54:16.312" v="2175" actId="20577"/>
          <ac:spMkLst>
            <pc:docMk/>
            <pc:sldMk cId="3525761157" sldId="337"/>
            <ac:spMk id="338" creationId="{BD2FD8CA-D81D-E338-1CDC-B52497304C90}"/>
          </ac:spMkLst>
        </pc:spChg>
        <pc:picChg chg="add del mod">
          <ac:chgData name="Sangyeon Lee" userId="10b55192483d3ddf" providerId="LiveId" clId="{145E8041-8F62-488A-9CC5-DB4DDEF3A33D}" dt="2024-02-02T03:59:16.615" v="2273" actId="478"/>
          <ac:picMkLst>
            <pc:docMk/>
            <pc:sldMk cId="3525761157" sldId="337"/>
            <ac:picMk id="4" creationId="{B579957D-CD41-40DD-3B64-017C321C7DE3}"/>
          </ac:picMkLst>
        </pc:picChg>
        <pc:picChg chg="add mod">
          <ac:chgData name="Sangyeon Lee" userId="10b55192483d3ddf" providerId="LiveId" clId="{145E8041-8F62-488A-9CC5-DB4DDEF3A33D}" dt="2024-02-02T04:06:34.030" v="2375" actId="1076"/>
          <ac:picMkLst>
            <pc:docMk/>
            <pc:sldMk cId="3525761157" sldId="337"/>
            <ac:picMk id="6" creationId="{1B9E8325-02F3-6490-C042-408FE3EBBCEF}"/>
          </ac:picMkLst>
        </pc:picChg>
        <pc:picChg chg="del">
          <ac:chgData name="Sangyeon Lee" userId="10b55192483d3ddf" providerId="LiveId" clId="{145E8041-8F62-488A-9CC5-DB4DDEF3A33D}" dt="2024-02-02T03:54:22.421" v="2176" actId="478"/>
          <ac:picMkLst>
            <pc:docMk/>
            <pc:sldMk cId="3525761157" sldId="337"/>
            <ac:picMk id="8" creationId="{0DC00BA7-6705-8790-FCA1-9E579FDC0DF4}"/>
          </ac:picMkLst>
        </pc:picChg>
      </pc:sldChg>
      <pc:sldChg chg="addSp delSp modSp add mod">
        <pc:chgData name="Sangyeon Lee" userId="10b55192483d3ddf" providerId="LiveId" clId="{145E8041-8F62-488A-9CC5-DB4DDEF3A33D}" dt="2024-02-02T04:27:50.010" v="2857" actId="313"/>
        <pc:sldMkLst>
          <pc:docMk/>
          <pc:sldMk cId="1162267157" sldId="338"/>
        </pc:sldMkLst>
        <pc:spChg chg="mod">
          <ac:chgData name="Sangyeon Lee" userId="10b55192483d3ddf" providerId="LiveId" clId="{145E8041-8F62-488A-9CC5-DB4DDEF3A33D}" dt="2024-02-02T04:27:50.010" v="2857" actId="313"/>
          <ac:spMkLst>
            <pc:docMk/>
            <pc:sldMk cId="1162267157" sldId="338"/>
            <ac:spMk id="2" creationId="{D59364D9-B70E-7982-EDF7-247B999F0B6B}"/>
          </ac:spMkLst>
        </pc:spChg>
        <pc:picChg chg="add mod">
          <ac:chgData name="Sangyeon Lee" userId="10b55192483d3ddf" providerId="LiveId" clId="{145E8041-8F62-488A-9CC5-DB4DDEF3A33D}" dt="2024-02-02T04:09:15.853" v="2401" actId="1076"/>
          <ac:picMkLst>
            <pc:docMk/>
            <pc:sldMk cId="1162267157" sldId="338"/>
            <ac:picMk id="4" creationId="{60C308EB-8D0D-BEB2-F252-C544FE863B5B}"/>
          </ac:picMkLst>
        </pc:picChg>
        <pc:picChg chg="del">
          <ac:chgData name="Sangyeon Lee" userId="10b55192483d3ddf" providerId="LiveId" clId="{145E8041-8F62-488A-9CC5-DB4DDEF3A33D}" dt="2024-02-02T04:09:08.875" v="2398" actId="478"/>
          <ac:picMkLst>
            <pc:docMk/>
            <pc:sldMk cId="1162267157" sldId="338"/>
            <ac:picMk id="6" creationId="{D94AAA76-0390-839B-7CD1-5F2421D31553}"/>
          </ac:picMkLst>
        </pc:picChg>
        <pc:picChg chg="add del mod">
          <ac:chgData name="Sangyeon Lee" userId="10b55192483d3ddf" providerId="LiveId" clId="{145E8041-8F62-488A-9CC5-DB4DDEF3A33D}" dt="2024-02-02T04:17:01.385" v="2534" actId="478"/>
          <ac:picMkLst>
            <pc:docMk/>
            <pc:sldMk cId="1162267157" sldId="338"/>
            <ac:picMk id="7" creationId="{334FAF54-3CD7-F276-F3E9-06BFE0B2029A}"/>
          </ac:picMkLst>
        </pc:picChg>
        <pc:picChg chg="add mod">
          <ac:chgData name="Sangyeon Lee" userId="10b55192483d3ddf" providerId="LiveId" clId="{145E8041-8F62-488A-9CC5-DB4DDEF3A33D}" dt="2024-02-02T04:22:31.280" v="2665" actId="1076"/>
          <ac:picMkLst>
            <pc:docMk/>
            <pc:sldMk cId="1162267157" sldId="338"/>
            <ac:picMk id="9" creationId="{250A604E-9282-F6D0-C5FC-3959801641B4}"/>
          </ac:picMkLst>
        </pc:picChg>
        <pc:picChg chg="add mod">
          <ac:chgData name="Sangyeon Lee" userId="10b55192483d3ddf" providerId="LiveId" clId="{145E8041-8F62-488A-9CC5-DB4DDEF3A33D}" dt="2024-02-02T04:21:46.911" v="2630" actId="1076"/>
          <ac:picMkLst>
            <pc:docMk/>
            <pc:sldMk cId="1162267157" sldId="338"/>
            <ac:picMk id="11" creationId="{81CF9E37-4A8A-40CA-E817-3BDD6662E141}"/>
          </ac:picMkLst>
        </pc:picChg>
      </pc:sldChg>
      <pc:sldChg chg="addSp delSp modSp add del mod">
        <pc:chgData name="Sangyeon Lee" userId="10b55192483d3ddf" providerId="LiveId" clId="{145E8041-8F62-488A-9CC5-DB4DDEF3A33D}" dt="2024-02-02T04:33:54.865" v="3056" actId="47"/>
        <pc:sldMkLst>
          <pc:docMk/>
          <pc:sldMk cId="3830244986" sldId="339"/>
        </pc:sldMkLst>
        <pc:spChg chg="mod">
          <ac:chgData name="Sangyeon Lee" userId="10b55192483d3ddf" providerId="LiveId" clId="{145E8041-8F62-488A-9CC5-DB4DDEF3A33D}" dt="2024-02-02T04:29:28.272" v="2956" actId="20577"/>
          <ac:spMkLst>
            <pc:docMk/>
            <pc:sldMk cId="3830244986" sldId="339"/>
            <ac:spMk id="2" creationId="{4F5CE437-A2B5-C4ED-B343-7BAD6924E1C4}"/>
          </ac:spMkLst>
        </pc:spChg>
        <pc:picChg chg="del">
          <ac:chgData name="Sangyeon Lee" userId="10b55192483d3ddf" providerId="LiveId" clId="{145E8041-8F62-488A-9CC5-DB4DDEF3A33D}" dt="2024-02-02T04:24:55.840" v="2750" actId="478"/>
          <ac:picMkLst>
            <pc:docMk/>
            <pc:sldMk cId="3830244986" sldId="339"/>
            <ac:picMk id="4" creationId="{8F036737-2642-ACC6-D5DA-76F258D3DF88}"/>
          </ac:picMkLst>
        </pc:picChg>
        <pc:picChg chg="add del">
          <ac:chgData name="Sangyeon Lee" userId="10b55192483d3ddf" providerId="LiveId" clId="{145E8041-8F62-488A-9CC5-DB4DDEF3A33D}" dt="2024-02-02T04:25:37.229" v="2758" actId="478"/>
          <ac:picMkLst>
            <pc:docMk/>
            <pc:sldMk cId="3830244986" sldId="339"/>
            <ac:picMk id="5" creationId="{64AA7BBB-9C8C-D778-EDD6-9CEC044B5B32}"/>
          </ac:picMkLst>
        </pc:picChg>
        <pc:picChg chg="del">
          <ac:chgData name="Sangyeon Lee" userId="10b55192483d3ddf" providerId="LiveId" clId="{145E8041-8F62-488A-9CC5-DB4DDEF3A33D}" dt="2024-02-02T04:24:56.222" v="2751" actId="478"/>
          <ac:picMkLst>
            <pc:docMk/>
            <pc:sldMk cId="3830244986" sldId="339"/>
            <ac:picMk id="7" creationId="{FCBF4F9B-7FC3-DFC9-B402-66BAB0DDF6F0}"/>
          </ac:picMkLst>
        </pc:picChg>
        <pc:picChg chg="del">
          <ac:chgData name="Sangyeon Lee" userId="10b55192483d3ddf" providerId="LiveId" clId="{145E8041-8F62-488A-9CC5-DB4DDEF3A33D}" dt="2024-02-02T04:25:01.865" v="2753" actId="478"/>
          <ac:picMkLst>
            <pc:docMk/>
            <pc:sldMk cId="3830244986" sldId="339"/>
            <ac:picMk id="10" creationId="{0E6D298A-6698-D73E-36A9-D3BB7470900C}"/>
          </ac:picMkLst>
        </pc:picChg>
      </pc:sldChg>
      <pc:sldChg chg="addSp delSp modSp add mod ord">
        <pc:chgData name="Sangyeon Lee" userId="10b55192483d3ddf" providerId="LiveId" clId="{145E8041-8F62-488A-9CC5-DB4DDEF3A33D}" dt="2024-02-02T04:29:56.404" v="2957"/>
        <pc:sldMkLst>
          <pc:docMk/>
          <pc:sldMk cId="192820969" sldId="340"/>
        </pc:sldMkLst>
        <pc:spChg chg="mod">
          <ac:chgData name="Sangyeon Lee" userId="10b55192483d3ddf" providerId="LiveId" clId="{145E8041-8F62-488A-9CC5-DB4DDEF3A33D}" dt="2024-02-02T04:27:33.804" v="2825" actId="20577"/>
          <ac:spMkLst>
            <pc:docMk/>
            <pc:sldMk cId="192820969" sldId="340"/>
            <ac:spMk id="2" creationId="{C4FD7A09-F367-2EE3-AF97-77526F0D473B}"/>
          </ac:spMkLst>
        </pc:spChg>
        <pc:spChg chg="mod">
          <ac:chgData name="Sangyeon Lee" userId="10b55192483d3ddf" providerId="LiveId" clId="{145E8041-8F62-488A-9CC5-DB4DDEF3A33D}" dt="2024-02-02T04:29:56.404" v="2957"/>
          <ac:spMkLst>
            <pc:docMk/>
            <pc:sldMk cId="192820969" sldId="340"/>
            <ac:spMk id="338" creationId="{E0DA933C-F8B0-694D-D837-50C36EFD29D7}"/>
          </ac:spMkLst>
        </pc:spChg>
        <pc:picChg chg="add mod">
          <ac:chgData name="Sangyeon Lee" userId="10b55192483d3ddf" providerId="LiveId" clId="{145E8041-8F62-488A-9CC5-DB4DDEF3A33D}" dt="2024-02-02T04:26:00.118" v="2783" actId="1076"/>
          <ac:picMkLst>
            <pc:docMk/>
            <pc:sldMk cId="192820969" sldId="340"/>
            <ac:picMk id="3" creationId="{5998DF17-DC99-1603-51F6-892DBDB8467E}"/>
          </ac:picMkLst>
        </pc:picChg>
        <pc:picChg chg="del">
          <ac:chgData name="Sangyeon Lee" userId="10b55192483d3ddf" providerId="LiveId" clId="{145E8041-8F62-488A-9CC5-DB4DDEF3A33D}" dt="2024-02-02T04:25:40.093" v="2759" actId="478"/>
          <ac:picMkLst>
            <pc:docMk/>
            <pc:sldMk cId="192820969" sldId="340"/>
            <ac:picMk id="5" creationId="{F56DF9C1-EAFD-EADF-776B-0F38D7BECD3D}"/>
          </ac:picMkLst>
        </pc:picChg>
        <pc:picChg chg="add mod">
          <ac:chgData name="Sangyeon Lee" userId="10b55192483d3ddf" providerId="LiveId" clId="{145E8041-8F62-488A-9CC5-DB4DDEF3A33D}" dt="2024-02-02T04:26:19.917" v="2788" actId="1076"/>
          <ac:picMkLst>
            <pc:docMk/>
            <pc:sldMk cId="192820969" sldId="340"/>
            <ac:picMk id="6" creationId="{55DDFF4B-9369-FAD7-00F5-259964920636}"/>
          </ac:picMkLst>
        </pc:picChg>
        <pc:picChg chg="del">
          <ac:chgData name="Sangyeon Lee" userId="10b55192483d3ddf" providerId="LiveId" clId="{145E8041-8F62-488A-9CC5-DB4DDEF3A33D}" dt="2024-02-02T04:25:55.561" v="2781" actId="478"/>
          <ac:picMkLst>
            <pc:docMk/>
            <pc:sldMk cId="192820969" sldId="340"/>
            <ac:picMk id="8" creationId="{B4A88C31-A1A3-9876-0848-D44762E6BA60}"/>
          </ac:picMkLst>
        </pc:picChg>
        <pc:picChg chg="del">
          <ac:chgData name="Sangyeon Lee" userId="10b55192483d3ddf" providerId="LiveId" clId="{145E8041-8F62-488A-9CC5-DB4DDEF3A33D}" dt="2024-02-02T04:25:53.894" v="2779" actId="478"/>
          <ac:picMkLst>
            <pc:docMk/>
            <pc:sldMk cId="192820969" sldId="340"/>
            <ac:picMk id="11" creationId="{6E79D665-E476-013B-44D4-9C614D286CD2}"/>
          </ac:picMkLst>
        </pc:picChg>
      </pc:sldChg>
      <pc:sldChg chg="addSp delSp modSp add mod">
        <pc:chgData name="Sangyeon Lee" userId="10b55192483d3ddf" providerId="LiveId" clId="{145E8041-8F62-488A-9CC5-DB4DDEF3A33D}" dt="2024-02-12T09:56:05.237" v="3112" actId="1076"/>
        <pc:sldMkLst>
          <pc:docMk/>
          <pc:sldMk cId="4031048893" sldId="341"/>
        </pc:sldMkLst>
        <pc:spChg chg="mod">
          <ac:chgData name="Sangyeon Lee" userId="10b55192483d3ddf" providerId="LiveId" clId="{145E8041-8F62-488A-9CC5-DB4DDEF3A33D}" dt="2024-02-02T04:30:57.240" v="2977" actId="20577"/>
          <ac:spMkLst>
            <pc:docMk/>
            <pc:sldMk cId="4031048893" sldId="341"/>
            <ac:spMk id="2" creationId="{0A00D922-0B87-8CFD-EA3F-08BDBDC21D5E}"/>
          </ac:spMkLst>
        </pc:spChg>
        <pc:picChg chg="del">
          <ac:chgData name="Sangyeon Lee" userId="10b55192483d3ddf" providerId="LiveId" clId="{145E8041-8F62-488A-9CC5-DB4DDEF3A33D}" dt="2024-02-02T04:30:14.033" v="2961" actId="478"/>
          <ac:picMkLst>
            <pc:docMk/>
            <pc:sldMk cId="4031048893" sldId="341"/>
            <ac:picMk id="3" creationId="{C94C968E-D84E-FD62-B928-FE895F4ABFEC}"/>
          </ac:picMkLst>
        </pc:picChg>
        <pc:picChg chg="add mod">
          <ac:chgData name="Sangyeon Lee" userId="10b55192483d3ddf" providerId="LiveId" clId="{145E8041-8F62-488A-9CC5-DB4DDEF3A33D}" dt="2024-02-02T04:30:44.113" v="2965" actId="14100"/>
          <ac:picMkLst>
            <pc:docMk/>
            <pc:sldMk cId="4031048893" sldId="341"/>
            <ac:picMk id="5" creationId="{442797E9-43D2-B3ED-BC9E-1E801E049942}"/>
          </ac:picMkLst>
        </pc:picChg>
        <pc:picChg chg="del">
          <ac:chgData name="Sangyeon Lee" userId="10b55192483d3ddf" providerId="LiveId" clId="{145E8041-8F62-488A-9CC5-DB4DDEF3A33D}" dt="2024-02-02T04:30:13.403" v="2960" actId="478"/>
          <ac:picMkLst>
            <pc:docMk/>
            <pc:sldMk cId="4031048893" sldId="341"/>
            <ac:picMk id="6" creationId="{6D89C9B0-AAEF-CAAB-6A97-9ABA483CD61F}"/>
          </ac:picMkLst>
        </pc:picChg>
        <pc:picChg chg="add mod">
          <ac:chgData name="Sangyeon Lee" userId="10b55192483d3ddf" providerId="LiveId" clId="{145E8041-8F62-488A-9CC5-DB4DDEF3A33D}" dt="2024-02-02T04:31:33.079" v="2981" actId="1076"/>
          <ac:picMkLst>
            <pc:docMk/>
            <pc:sldMk cId="4031048893" sldId="341"/>
            <ac:picMk id="8" creationId="{B894E217-4317-E5E5-EA3B-340C720E5409}"/>
          </ac:picMkLst>
        </pc:picChg>
        <pc:picChg chg="add mod">
          <ac:chgData name="Sangyeon Lee" userId="10b55192483d3ddf" providerId="LiveId" clId="{145E8041-8F62-488A-9CC5-DB4DDEF3A33D}" dt="2024-02-12T09:56:05.237" v="3112" actId="1076"/>
          <ac:picMkLst>
            <pc:docMk/>
            <pc:sldMk cId="4031048893" sldId="341"/>
            <ac:picMk id="10" creationId="{436EB5E3-0339-7454-3CAC-19D407F3B18A}"/>
          </ac:picMkLst>
        </pc:picChg>
      </pc:sldChg>
      <pc:sldChg chg="modSp add mod ord">
        <pc:chgData name="Sangyeon Lee" userId="10b55192483d3ddf" providerId="LiveId" clId="{145E8041-8F62-488A-9CC5-DB4DDEF3A33D}" dt="2024-02-02T04:32:34.314" v="3049" actId="20577"/>
        <pc:sldMkLst>
          <pc:docMk/>
          <pc:sldMk cId="2248331228" sldId="342"/>
        </pc:sldMkLst>
        <pc:spChg chg="mod">
          <ac:chgData name="Sangyeon Lee" userId="10b55192483d3ddf" providerId="LiveId" clId="{145E8041-8F62-488A-9CC5-DB4DDEF3A33D}" dt="2024-02-02T04:32:34.314" v="3049" actId="20577"/>
          <ac:spMkLst>
            <pc:docMk/>
            <pc:sldMk cId="2248331228" sldId="342"/>
            <ac:spMk id="413" creationId="{AA3BC58B-20E9-1A8A-4CB3-187584740F4C}"/>
          </ac:spMkLst>
        </pc:spChg>
      </pc:sldChg>
      <pc:sldChg chg="addSp delSp modSp add mod">
        <pc:chgData name="Sangyeon Lee" userId="10b55192483d3ddf" providerId="LiveId" clId="{145E8041-8F62-488A-9CC5-DB4DDEF3A33D}" dt="2024-02-02T04:36:13.824" v="3082" actId="1076"/>
        <pc:sldMkLst>
          <pc:docMk/>
          <pc:sldMk cId="2092482032" sldId="343"/>
        </pc:sldMkLst>
        <pc:spChg chg="add del">
          <ac:chgData name="Sangyeon Lee" userId="10b55192483d3ddf" providerId="LiveId" clId="{145E8041-8F62-488A-9CC5-DB4DDEF3A33D}" dt="2024-02-02T04:35:33.510" v="3065" actId="22"/>
          <ac:spMkLst>
            <pc:docMk/>
            <pc:sldMk cId="2092482032" sldId="343"/>
            <ac:spMk id="5" creationId="{3BA24074-877A-EF5B-436B-644C89D4BED1}"/>
          </ac:spMkLst>
        </pc:spChg>
        <pc:picChg chg="del">
          <ac:chgData name="Sangyeon Lee" userId="10b55192483d3ddf" providerId="LiveId" clId="{145E8041-8F62-488A-9CC5-DB4DDEF3A33D}" dt="2024-02-02T04:32:51.807" v="3053" actId="478"/>
          <ac:picMkLst>
            <pc:docMk/>
            <pc:sldMk cId="2092482032" sldId="343"/>
            <ac:picMk id="7" creationId="{D590B566-5E7F-98DA-9FFE-A8BF785E4722}"/>
          </ac:picMkLst>
        </pc:picChg>
        <pc:picChg chg="add mod">
          <ac:chgData name="Sangyeon Lee" userId="10b55192483d3ddf" providerId="LiveId" clId="{145E8041-8F62-488A-9CC5-DB4DDEF3A33D}" dt="2024-02-02T04:35:48.483" v="3074" actId="1076"/>
          <ac:picMkLst>
            <pc:docMk/>
            <pc:sldMk cId="2092482032" sldId="343"/>
            <ac:picMk id="8" creationId="{B3F1AA10-6F6A-93E3-4ACB-E23F3F905061}"/>
          </ac:picMkLst>
        </pc:picChg>
        <pc:picChg chg="add mod">
          <ac:chgData name="Sangyeon Lee" userId="10b55192483d3ddf" providerId="LiveId" clId="{145E8041-8F62-488A-9CC5-DB4DDEF3A33D}" dt="2024-02-02T04:36:13.824" v="3082" actId="1076"/>
          <ac:picMkLst>
            <pc:docMk/>
            <pc:sldMk cId="2092482032" sldId="343"/>
            <ac:picMk id="10" creationId="{D3A718D5-F9F8-3ED5-62AA-F8F965743CB1}"/>
          </ac:picMkLst>
        </pc:picChg>
      </pc:sldChg>
      <pc:sldChg chg="add del">
        <pc:chgData name="Sangyeon Lee" userId="10b55192483d3ddf" providerId="LiveId" clId="{145E8041-8F62-488A-9CC5-DB4DDEF3A33D}" dt="2024-02-02T04:33:28.710" v="3055"/>
        <pc:sldMkLst>
          <pc:docMk/>
          <pc:sldMk cId="1480117347" sldId="344"/>
        </pc:sldMkLst>
      </pc:sldChg>
      <pc:sldChg chg="addSp modSp new mod">
        <pc:chgData name="Sangyeon Lee" userId="10b55192483d3ddf" providerId="LiveId" clId="{145E8041-8F62-488A-9CC5-DB4DDEF3A33D}" dt="2024-02-02T04:35:17.989" v="3063"/>
        <pc:sldMkLst>
          <pc:docMk/>
          <pc:sldMk cId="3033380484" sldId="344"/>
        </pc:sldMkLst>
        <pc:spChg chg="mod">
          <ac:chgData name="Sangyeon Lee" userId="10b55192483d3ddf" providerId="LiveId" clId="{145E8041-8F62-488A-9CC5-DB4DDEF3A33D}" dt="2024-02-02T04:35:17.989" v="3063"/>
          <ac:spMkLst>
            <pc:docMk/>
            <pc:sldMk cId="3033380484" sldId="344"/>
            <ac:spMk id="3" creationId="{7FEC2ABC-805E-2D4A-6077-17DFD9DF8D41}"/>
          </ac:spMkLst>
        </pc:spChg>
        <pc:picChg chg="add mod">
          <ac:chgData name="Sangyeon Lee" userId="10b55192483d3ddf" providerId="LiveId" clId="{145E8041-8F62-488A-9CC5-DB4DDEF3A33D}" dt="2024-02-02T04:35:12.550" v="3062" actId="1076"/>
          <ac:picMkLst>
            <pc:docMk/>
            <pc:sldMk cId="3033380484" sldId="344"/>
            <ac:picMk id="5" creationId="{9C4F2219-6FC9-C5D1-5214-0A13950B5C6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" name="Google Shape;9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1047f55cc1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21047f55cc1_0_2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" name="Google Shape;110;g21047f55cc1_0_2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0566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54483ca842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54483ca842_0_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254483ca842_0_1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7780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>
          <a:extLst>
            <a:ext uri="{FF2B5EF4-FFF2-40B4-BE49-F238E27FC236}">
              <a16:creationId xmlns:a16="http://schemas.microsoft.com/office/drawing/2014/main" id="{EA1E09EA-B57D-481A-804F-41F1BA713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54483ca842_0_130:notes">
            <a:extLst>
              <a:ext uri="{FF2B5EF4-FFF2-40B4-BE49-F238E27FC236}">
                <a16:creationId xmlns:a16="http://schemas.microsoft.com/office/drawing/2014/main" id="{7A01B081-4112-E714-614E-CDB24241FD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54483ca842_0_130:notes">
            <a:extLst>
              <a:ext uri="{FF2B5EF4-FFF2-40B4-BE49-F238E27FC236}">
                <a16:creationId xmlns:a16="http://schemas.microsoft.com/office/drawing/2014/main" id="{0B29247F-87EC-5A40-A6CA-A3ED93435F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254483ca842_0_130:notes">
            <a:extLst>
              <a:ext uri="{FF2B5EF4-FFF2-40B4-BE49-F238E27FC236}">
                <a16:creationId xmlns:a16="http://schemas.microsoft.com/office/drawing/2014/main" id="{ACC24A96-4BC2-500F-73DE-AABCF87DF59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38579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>
          <a:extLst>
            <a:ext uri="{FF2B5EF4-FFF2-40B4-BE49-F238E27FC236}">
              <a16:creationId xmlns:a16="http://schemas.microsoft.com/office/drawing/2014/main" id="{BF624AFE-1641-170A-776E-DD0DDBD51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54483ca842_0_130:notes">
            <a:extLst>
              <a:ext uri="{FF2B5EF4-FFF2-40B4-BE49-F238E27FC236}">
                <a16:creationId xmlns:a16="http://schemas.microsoft.com/office/drawing/2014/main" id="{945DF1CA-9C86-7778-4873-8B54077A28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54483ca842_0_130:notes">
            <a:extLst>
              <a:ext uri="{FF2B5EF4-FFF2-40B4-BE49-F238E27FC236}">
                <a16:creationId xmlns:a16="http://schemas.microsoft.com/office/drawing/2014/main" id="{D1DF6980-4342-0B51-8BA6-08F20A6AD4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254483ca842_0_130:notes">
            <a:extLst>
              <a:ext uri="{FF2B5EF4-FFF2-40B4-BE49-F238E27FC236}">
                <a16:creationId xmlns:a16="http://schemas.microsoft.com/office/drawing/2014/main" id="{EBD56E52-F79B-C29E-8E18-516BB773981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8812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>
          <a:extLst>
            <a:ext uri="{FF2B5EF4-FFF2-40B4-BE49-F238E27FC236}">
              <a16:creationId xmlns:a16="http://schemas.microsoft.com/office/drawing/2014/main" id="{DD2EFA85-B603-CBB4-92AA-F175E9F56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54483ca842_0_130:notes">
            <a:extLst>
              <a:ext uri="{FF2B5EF4-FFF2-40B4-BE49-F238E27FC236}">
                <a16:creationId xmlns:a16="http://schemas.microsoft.com/office/drawing/2014/main" id="{F7C7B39C-B521-343C-78AF-F4ACA0442C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54483ca842_0_130:notes">
            <a:extLst>
              <a:ext uri="{FF2B5EF4-FFF2-40B4-BE49-F238E27FC236}">
                <a16:creationId xmlns:a16="http://schemas.microsoft.com/office/drawing/2014/main" id="{3CB8D1D3-79E8-2A91-4295-59F8E853BD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254483ca842_0_130:notes">
            <a:extLst>
              <a:ext uri="{FF2B5EF4-FFF2-40B4-BE49-F238E27FC236}">
                <a16:creationId xmlns:a16="http://schemas.microsoft.com/office/drawing/2014/main" id="{373D0B73-DE81-7B43-F533-38071CFF516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0127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>
          <a:extLst>
            <a:ext uri="{FF2B5EF4-FFF2-40B4-BE49-F238E27FC236}">
              <a16:creationId xmlns:a16="http://schemas.microsoft.com/office/drawing/2014/main" id="{41A740E5-F786-24D3-2D80-B6E663E06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54483ca842_0_130:notes">
            <a:extLst>
              <a:ext uri="{FF2B5EF4-FFF2-40B4-BE49-F238E27FC236}">
                <a16:creationId xmlns:a16="http://schemas.microsoft.com/office/drawing/2014/main" id="{C19EE945-0780-CAD4-2F4F-59AF0BF8B3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54483ca842_0_130:notes">
            <a:extLst>
              <a:ext uri="{FF2B5EF4-FFF2-40B4-BE49-F238E27FC236}">
                <a16:creationId xmlns:a16="http://schemas.microsoft.com/office/drawing/2014/main" id="{74EF6FA2-0AF2-16A1-4A36-14EC771679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254483ca842_0_130:notes">
            <a:extLst>
              <a:ext uri="{FF2B5EF4-FFF2-40B4-BE49-F238E27FC236}">
                <a16:creationId xmlns:a16="http://schemas.microsoft.com/office/drawing/2014/main" id="{7B167B14-E602-B2DA-BB7F-67A092C6479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63812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>
          <a:extLst>
            <a:ext uri="{FF2B5EF4-FFF2-40B4-BE49-F238E27FC236}">
              <a16:creationId xmlns:a16="http://schemas.microsoft.com/office/drawing/2014/main" id="{D94AAB70-05B1-5E21-65AF-E621D8CF0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1047f55cc1_0_208:notes">
            <a:extLst>
              <a:ext uri="{FF2B5EF4-FFF2-40B4-BE49-F238E27FC236}">
                <a16:creationId xmlns:a16="http://schemas.microsoft.com/office/drawing/2014/main" id="{4851237F-AB0D-FEF0-7CA7-49E2A7846C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21047f55cc1_0_208:notes">
            <a:extLst>
              <a:ext uri="{FF2B5EF4-FFF2-40B4-BE49-F238E27FC236}">
                <a16:creationId xmlns:a16="http://schemas.microsoft.com/office/drawing/2014/main" id="{90D9FE78-E4ED-7B6C-4C6C-1B3F92CD86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" name="Google Shape;110;g21047f55cc1_0_208:notes">
            <a:extLst>
              <a:ext uri="{FF2B5EF4-FFF2-40B4-BE49-F238E27FC236}">
                <a16:creationId xmlns:a16="http://schemas.microsoft.com/office/drawing/2014/main" id="{0203894C-E74E-FBA2-1EEB-666771EEAC9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56225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>
          <a:extLst>
            <a:ext uri="{FF2B5EF4-FFF2-40B4-BE49-F238E27FC236}">
              <a16:creationId xmlns:a16="http://schemas.microsoft.com/office/drawing/2014/main" id="{3AC4255E-E42A-A9CD-F4DD-CDAE55665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54483ca842_0_130:notes">
            <a:extLst>
              <a:ext uri="{FF2B5EF4-FFF2-40B4-BE49-F238E27FC236}">
                <a16:creationId xmlns:a16="http://schemas.microsoft.com/office/drawing/2014/main" id="{529586C4-ADC8-94BE-2B89-D7E09E4CEF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54483ca842_0_130:notes">
            <a:extLst>
              <a:ext uri="{FF2B5EF4-FFF2-40B4-BE49-F238E27FC236}">
                <a16:creationId xmlns:a16="http://schemas.microsoft.com/office/drawing/2014/main" id="{394565A3-8FA3-B918-284D-49A64639C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254483ca842_0_130:notes">
            <a:extLst>
              <a:ext uri="{FF2B5EF4-FFF2-40B4-BE49-F238E27FC236}">
                <a16:creationId xmlns:a16="http://schemas.microsoft.com/office/drawing/2014/main" id="{AD6F6315-17FE-BCAF-B434-D4AAE5F175E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81358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>
          <a:extLst>
            <a:ext uri="{FF2B5EF4-FFF2-40B4-BE49-F238E27FC236}">
              <a16:creationId xmlns:a16="http://schemas.microsoft.com/office/drawing/2014/main" id="{66983B23-F4D4-93C2-82D5-D3888330F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54483ca842_0_130:notes">
            <a:extLst>
              <a:ext uri="{FF2B5EF4-FFF2-40B4-BE49-F238E27FC236}">
                <a16:creationId xmlns:a16="http://schemas.microsoft.com/office/drawing/2014/main" id="{17D813D0-1CA5-3B2C-6348-8D6586AC3E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54483ca842_0_130:notes">
            <a:extLst>
              <a:ext uri="{FF2B5EF4-FFF2-40B4-BE49-F238E27FC236}">
                <a16:creationId xmlns:a16="http://schemas.microsoft.com/office/drawing/2014/main" id="{0EBE2CE0-06CE-9D2E-EE81-2424D3812B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254483ca842_0_130:notes">
            <a:extLst>
              <a:ext uri="{FF2B5EF4-FFF2-40B4-BE49-F238E27FC236}">
                <a16:creationId xmlns:a16="http://schemas.microsoft.com/office/drawing/2014/main" id="{AAB40AE0-B2C2-4A43-23B9-EC57271FAA5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39639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>
          <a:extLst>
            <a:ext uri="{FF2B5EF4-FFF2-40B4-BE49-F238E27FC236}">
              <a16:creationId xmlns:a16="http://schemas.microsoft.com/office/drawing/2014/main" id="{2C54DB1A-E1AC-EB9D-ECF2-ADB6A1170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54483ca842_0_130:notes">
            <a:extLst>
              <a:ext uri="{FF2B5EF4-FFF2-40B4-BE49-F238E27FC236}">
                <a16:creationId xmlns:a16="http://schemas.microsoft.com/office/drawing/2014/main" id="{893089CC-1BF6-FA7E-3B2D-46AA3CBA53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54483ca842_0_130:notes">
            <a:extLst>
              <a:ext uri="{FF2B5EF4-FFF2-40B4-BE49-F238E27FC236}">
                <a16:creationId xmlns:a16="http://schemas.microsoft.com/office/drawing/2014/main" id="{9C2A5D54-129F-1224-785B-B564EF2097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254483ca842_0_130:notes">
            <a:extLst>
              <a:ext uri="{FF2B5EF4-FFF2-40B4-BE49-F238E27FC236}">
                <a16:creationId xmlns:a16="http://schemas.microsoft.com/office/drawing/2014/main" id="{8CFEC8B1-5BF6-687A-B8D1-857CC642415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4739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" name="Google Shape;10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>
          <a:extLst>
            <a:ext uri="{FF2B5EF4-FFF2-40B4-BE49-F238E27FC236}">
              <a16:creationId xmlns:a16="http://schemas.microsoft.com/office/drawing/2014/main" id="{AE11DCF2-B938-DBDC-7E37-142AAB6EB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54483ca842_0_130:notes">
            <a:extLst>
              <a:ext uri="{FF2B5EF4-FFF2-40B4-BE49-F238E27FC236}">
                <a16:creationId xmlns:a16="http://schemas.microsoft.com/office/drawing/2014/main" id="{493478C1-3194-3668-5C42-ED0C24C7F4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54483ca842_0_130:notes">
            <a:extLst>
              <a:ext uri="{FF2B5EF4-FFF2-40B4-BE49-F238E27FC236}">
                <a16:creationId xmlns:a16="http://schemas.microsoft.com/office/drawing/2014/main" id="{FE73CE9D-EA95-BF38-6715-71ACAE2C67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254483ca842_0_130:notes">
            <a:extLst>
              <a:ext uri="{FF2B5EF4-FFF2-40B4-BE49-F238E27FC236}">
                <a16:creationId xmlns:a16="http://schemas.microsoft.com/office/drawing/2014/main" id="{2F48B2A5-76A1-2ADC-0252-868B75598E5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09316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>
          <a:extLst>
            <a:ext uri="{FF2B5EF4-FFF2-40B4-BE49-F238E27FC236}">
              <a16:creationId xmlns:a16="http://schemas.microsoft.com/office/drawing/2014/main" id="{50DE5048-6BAC-C800-826A-2C7118A52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54483ca842_0_130:notes">
            <a:extLst>
              <a:ext uri="{FF2B5EF4-FFF2-40B4-BE49-F238E27FC236}">
                <a16:creationId xmlns:a16="http://schemas.microsoft.com/office/drawing/2014/main" id="{D657827C-986F-E90A-83EB-38FF4FF2A2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54483ca842_0_130:notes">
            <a:extLst>
              <a:ext uri="{FF2B5EF4-FFF2-40B4-BE49-F238E27FC236}">
                <a16:creationId xmlns:a16="http://schemas.microsoft.com/office/drawing/2014/main" id="{8D6B3391-EDFB-0464-407B-9B848458F7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254483ca842_0_130:notes">
            <a:extLst>
              <a:ext uri="{FF2B5EF4-FFF2-40B4-BE49-F238E27FC236}">
                <a16:creationId xmlns:a16="http://schemas.microsoft.com/office/drawing/2014/main" id="{058160BF-3D4A-02CA-64D7-B218A45957D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50128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>
          <a:extLst>
            <a:ext uri="{FF2B5EF4-FFF2-40B4-BE49-F238E27FC236}">
              <a16:creationId xmlns:a16="http://schemas.microsoft.com/office/drawing/2014/main" id="{EBCF5864-ACE4-8BD4-2574-3E4CF43A0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2877e26874_0_338:notes">
            <a:extLst>
              <a:ext uri="{FF2B5EF4-FFF2-40B4-BE49-F238E27FC236}">
                <a16:creationId xmlns:a16="http://schemas.microsoft.com/office/drawing/2014/main" id="{976DDAEC-7070-F64A-8BD8-B44BEAEC41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6" name="Google Shape;406;g22877e26874_0_338:notes">
            <a:extLst>
              <a:ext uri="{FF2B5EF4-FFF2-40B4-BE49-F238E27FC236}">
                <a16:creationId xmlns:a16="http://schemas.microsoft.com/office/drawing/2014/main" id="{8299E39A-2FBF-55CC-FD42-FC014AC98A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7" name="Google Shape;407;g22877e26874_0_338:notes">
            <a:extLst>
              <a:ext uri="{FF2B5EF4-FFF2-40B4-BE49-F238E27FC236}">
                <a16:creationId xmlns:a16="http://schemas.microsoft.com/office/drawing/2014/main" id="{77465451-893E-9E23-BFF8-8FC10B86EFA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95246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2877e26874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6" name="Google Shape;406;g22877e26874_0_3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7" name="Google Shape;407;g22877e26874_0_3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1047f55cc1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21047f55cc1_0_2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" name="Google Shape;110;g21047f55cc1_0_2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54483ca842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54483ca842_0_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254483ca842_0_1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54483ca842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54483ca842_0_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254483ca842_0_1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4369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>
          <a:extLst>
            <a:ext uri="{FF2B5EF4-FFF2-40B4-BE49-F238E27FC236}">
              <a16:creationId xmlns:a16="http://schemas.microsoft.com/office/drawing/2014/main" id="{3C27FD50-DC74-B84E-92D4-78D22E26F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54483ca842_0_130:notes">
            <a:extLst>
              <a:ext uri="{FF2B5EF4-FFF2-40B4-BE49-F238E27FC236}">
                <a16:creationId xmlns:a16="http://schemas.microsoft.com/office/drawing/2014/main" id="{2E310368-C66D-FA0F-4036-6469DCB64D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54483ca842_0_130:notes">
            <a:extLst>
              <a:ext uri="{FF2B5EF4-FFF2-40B4-BE49-F238E27FC236}">
                <a16:creationId xmlns:a16="http://schemas.microsoft.com/office/drawing/2014/main" id="{8061A664-D8E0-4904-4CEF-F1F2A2E6EC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254483ca842_0_130:notes">
            <a:extLst>
              <a:ext uri="{FF2B5EF4-FFF2-40B4-BE49-F238E27FC236}">
                <a16:creationId xmlns:a16="http://schemas.microsoft.com/office/drawing/2014/main" id="{6C902E1D-EBFA-FA21-F89A-16FAA6473A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5326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54483ca842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54483ca842_0_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254483ca842_0_1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6258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54483ca842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54483ca842_0_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254483ca842_0_1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0365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>
          <a:extLst>
            <a:ext uri="{FF2B5EF4-FFF2-40B4-BE49-F238E27FC236}">
              <a16:creationId xmlns:a16="http://schemas.microsoft.com/office/drawing/2014/main" id="{0C058D9D-9F6A-B820-DCA7-B050F09E3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54483ca842_0_130:notes">
            <a:extLst>
              <a:ext uri="{FF2B5EF4-FFF2-40B4-BE49-F238E27FC236}">
                <a16:creationId xmlns:a16="http://schemas.microsoft.com/office/drawing/2014/main" id="{A19E6A0A-C4B6-A3F1-CE26-66A8ABF11C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54483ca842_0_130:notes">
            <a:extLst>
              <a:ext uri="{FF2B5EF4-FFF2-40B4-BE49-F238E27FC236}">
                <a16:creationId xmlns:a16="http://schemas.microsoft.com/office/drawing/2014/main" id="{C98AF7A1-9288-F728-4C62-0E4B3414ED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254483ca842_0_130:notes">
            <a:extLst>
              <a:ext uri="{FF2B5EF4-FFF2-40B4-BE49-F238E27FC236}">
                <a16:creationId xmlns:a16="http://schemas.microsoft.com/office/drawing/2014/main" id="{8E3DF2F3-6236-1D23-B4CC-4D575B01893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2757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>
  <p:cSld name="빈 화면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5"/>
          <p:cNvSpPr txBox="1">
            <a:spLocks noGrp="1"/>
          </p:cNvSpPr>
          <p:nvPr>
            <p:ph type="sldNum" idx="12"/>
          </p:nvPr>
        </p:nvSpPr>
        <p:spPr>
          <a:xfrm>
            <a:off x="9080862" y="636157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CB8C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CB8C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CB8C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CB8C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CB8C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CB8C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CB8C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CB8C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CB8C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grpSp>
        <p:nvGrpSpPr>
          <p:cNvPr id="23" name="Google Shape;23;p25"/>
          <p:cNvGrpSpPr/>
          <p:nvPr/>
        </p:nvGrpSpPr>
        <p:grpSpPr>
          <a:xfrm>
            <a:off x="-8710" y="-8709"/>
            <a:ext cx="4563617" cy="636414"/>
            <a:chOff x="-8709" y="-8709"/>
            <a:chExt cx="3544312" cy="636414"/>
          </a:xfrm>
        </p:grpSpPr>
        <p:sp>
          <p:nvSpPr>
            <p:cNvPr id="24" name="Google Shape;24;p25"/>
            <p:cNvSpPr/>
            <p:nvPr/>
          </p:nvSpPr>
          <p:spPr>
            <a:xfrm>
              <a:off x="0" y="117907"/>
              <a:ext cx="3291917" cy="509798"/>
            </a:xfrm>
            <a:prstGeom prst="rect">
              <a:avLst/>
            </a:prstGeom>
            <a:solidFill>
              <a:srgbClr val="D5DB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5"/>
            <p:cNvSpPr/>
            <p:nvPr/>
          </p:nvSpPr>
          <p:spPr>
            <a:xfrm>
              <a:off x="-8709" y="54599"/>
              <a:ext cx="3422469" cy="509798"/>
            </a:xfrm>
            <a:prstGeom prst="rect">
              <a:avLst/>
            </a:prstGeom>
            <a:solidFill>
              <a:srgbClr val="8296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5"/>
            <p:cNvSpPr/>
            <p:nvPr/>
          </p:nvSpPr>
          <p:spPr>
            <a:xfrm>
              <a:off x="-8709" y="-8709"/>
              <a:ext cx="3544312" cy="509798"/>
            </a:xfrm>
            <a:prstGeom prst="rect">
              <a:avLst/>
            </a:prstGeom>
            <a:solidFill>
              <a:srgbClr val="1F38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27;p25"/>
          <p:cNvSpPr txBox="1"/>
          <p:nvPr/>
        </p:nvSpPr>
        <p:spPr>
          <a:xfrm>
            <a:off x="162057" y="6405642"/>
            <a:ext cx="136724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8296B0"/>
                </a:solidFill>
                <a:latin typeface="Calibri"/>
                <a:ea typeface="Calibri"/>
                <a:cs typeface="Calibri"/>
                <a:sym typeface="Calibri"/>
              </a:rPr>
              <a:t>QDL@SNU</a:t>
            </a:r>
            <a:endParaRPr sz="1200" b="1" i="0" u="none" strike="noStrike" cap="none" dirty="0">
              <a:solidFill>
                <a:srgbClr val="8296B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5"/>
          <p:cNvSpPr txBox="1">
            <a:spLocks noGrp="1"/>
          </p:cNvSpPr>
          <p:nvPr>
            <p:ph type="title"/>
          </p:nvPr>
        </p:nvSpPr>
        <p:spPr>
          <a:xfrm>
            <a:off x="-4691" y="83246"/>
            <a:ext cx="4635858" cy="325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2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2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" name="Google Shape;65;p3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3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1"/>
          <p:cNvGrpSpPr/>
          <p:nvPr/>
        </p:nvGrpSpPr>
        <p:grpSpPr>
          <a:xfrm>
            <a:off x="3709426" y="3316857"/>
            <a:ext cx="4773147" cy="112143"/>
            <a:chOff x="3406391" y="3429000"/>
            <a:chExt cx="5526594" cy="95999"/>
          </a:xfrm>
        </p:grpSpPr>
        <p:cxnSp>
          <p:nvCxnSpPr>
            <p:cNvPr id="94" name="Google Shape;94;p1"/>
            <p:cNvCxnSpPr/>
            <p:nvPr/>
          </p:nvCxnSpPr>
          <p:spPr>
            <a:xfrm>
              <a:off x="3406391" y="3429000"/>
              <a:ext cx="5526594" cy="0"/>
            </a:xfrm>
            <a:prstGeom prst="straightConnector1">
              <a:avLst/>
            </a:prstGeom>
            <a:noFill/>
            <a:ln w="38100" cap="flat" cmpd="sng">
              <a:solidFill>
                <a:srgbClr val="1F386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" name="Google Shape;95;p1"/>
            <p:cNvCxnSpPr/>
            <p:nvPr/>
          </p:nvCxnSpPr>
          <p:spPr>
            <a:xfrm>
              <a:off x="3689418" y="3477797"/>
              <a:ext cx="4992356" cy="0"/>
            </a:xfrm>
            <a:prstGeom prst="straightConnector1">
              <a:avLst/>
            </a:prstGeom>
            <a:noFill/>
            <a:ln w="25400" cap="flat" cmpd="sng">
              <a:solidFill>
                <a:srgbClr val="ACB8CA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" name="Google Shape;96;p1"/>
            <p:cNvCxnSpPr/>
            <p:nvPr/>
          </p:nvCxnSpPr>
          <p:spPr>
            <a:xfrm>
              <a:off x="3971870" y="3524999"/>
              <a:ext cx="4395637" cy="0"/>
            </a:xfrm>
            <a:prstGeom prst="straightConnector1">
              <a:avLst/>
            </a:prstGeom>
            <a:noFill/>
            <a:ln w="22225" cap="flat" cmpd="sng">
              <a:solidFill>
                <a:srgbClr val="D8E2F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7" name="Google Shape;97;p1"/>
          <p:cNvSpPr txBox="1"/>
          <p:nvPr/>
        </p:nvSpPr>
        <p:spPr>
          <a:xfrm>
            <a:off x="2040164" y="2239679"/>
            <a:ext cx="8111669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dirty="0">
              <a:solidFill>
                <a:srgbClr val="52525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525252"/>
                </a:solidFill>
                <a:latin typeface="Calibri"/>
                <a:ea typeface="Calibri"/>
                <a:cs typeface="Calibri"/>
                <a:sym typeface="Calibri"/>
              </a:rPr>
              <a:t>1/</a:t>
            </a:r>
            <a:r>
              <a:rPr lang="en-US" sz="3200" b="1">
                <a:solidFill>
                  <a:srgbClr val="525252"/>
                </a:solidFill>
                <a:latin typeface="Calibri"/>
                <a:ea typeface="Calibri"/>
                <a:cs typeface="Calibri"/>
                <a:sym typeface="Calibri"/>
              </a:rPr>
              <a:t>f Noise </a:t>
            </a:r>
            <a:r>
              <a:rPr lang="en-US" sz="3200" b="1" dirty="0">
                <a:solidFill>
                  <a:srgbClr val="525252"/>
                </a:solidFill>
                <a:latin typeface="Calibri"/>
                <a:ea typeface="Calibri"/>
                <a:cs typeface="Calibri"/>
                <a:sym typeface="Calibri"/>
              </a:rPr>
              <a:t>Decoupling</a:t>
            </a:r>
            <a:endParaRPr sz="3200" b="1" dirty="0">
              <a:solidFill>
                <a:srgbClr val="52525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8125558" y="4044875"/>
            <a:ext cx="3347400" cy="206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Sangyeon Lee</a:t>
            </a:r>
            <a:endParaRPr sz="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Seoul National Univ.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QDL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(Quantum </a:t>
            </a:r>
            <a:r>
              <a:rPr lang="en-US" sz="1100" dirty="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Device </a:t>
            </a:r>
            <a:r>
              <a:rPr lang="en-US" sz="1100" b="0" i="0" u="none" strike="noStrike" cap="none" dirty="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LAB. at SNU)</a:t>
            </a:r>
            <a:endParaRPr sz="1100" b="0" i="0" u="none" strike="noStrike" cap="none" dirty="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Prof.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Eunjong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Kim</a:t>
            </a:r>
            <a:endParaRPr sz="1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Date: 2024.02.02</a:t>
            </a:r>
            <a:endParaRPr sz="1400" b="0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g21047f55cc1_0_208"/>
          <p:cNvGrpSpPr/>
          <p:nvPr/>
        </p:nvGrpSpPr>
        <p:grpSpPr>
          <a:xfrm>
            <a:off x="3709532" y="3316965"/>
            <a:ext cx="4773324" cy="112146"/>
            <a:chOff x="3406391" y="3429000"/>
            <a:chExt cx="5526600" cy="95999"/>
          </a:xfrm>
        </p:grpSpPr>
        <p:cxnSp>
          <p:nvCxnSpPr>
            <p:cNvPr id="113" name="Google Shape;113;g21047f55cc1_0_208"/>
            <p:cNvCxnSpPr/>
            <p:nvPr/>
          </p:nvCxnSpPr>
          <p:spPr>
            <a:xfrm>
              <a:off x="3406391" y="3429000"/>
              <a:ext cx="5526600" cy="0"/>
            </a:xfrm>
            <a:prstGeom prst="straightConnector1">
              <a:avLst/>
            </a:prstGeom>
            <a:noFill/>
            <a:ln w="38100" cap="flat" cmpd="sng">
              <a:solidFill>
                <a:srgbClr val="1F386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" name="Google Shape;114;g21047f55cc1_0_208"/>
            <p:cNvCxnSpPr/>
            <p:nvPr/>
          </p:nvCxnSpPr>
          <p:spPr>
            <a:xfrm>
              <a:off x="3689418" y="3477797"/>
              <a:ext cx="4992300" cy="0"/>
            </a:xfrm>
            <a:prstGeom prst="straightConnector1">
              <a:avLst/>
            </a:prstGeom>
            <a:noFill/>
            <a:ln w="25400" cap="flat" cmpd="sng">
              <a:solidFill>
                <a:srgbClr val="ACB8CA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5" name="Google Shape;115;g21047f55cc1_0_208"/>
            <p:cNvCxnSpPr/>
            <p:nvPr/>
          </p:nvCxnSpPr>
          <p:spPr>
            <a:xfrm>
              <a:off x="3971870" y="3524999"/>
              <a:ext cx="4395600" cy="0"/>
            </a:xfrm>
            <a:prstGeom prst="straightConnector1">
              <a:avLst/>
            </a:prstGeom>
            <a:noFill/>
            <a:ln w="22225" cap="flat" cmpd="sng">
              <a:solidFill>
                <a:srgbClr val="D8E2F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6" name="Google Shape;116;g21047f55cc1_0_208"/>
          <p:cNvSpPr txBox="1"/>
          <p:nvPr/>
        </p:nvSpPr>
        <p:spPr>
          <a:xfrm>
            <a:off x="3005656" y="2732230"/>
            <a:ext cx="62085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525252"/>
                </a:solidFill>
                <a:latin typeface="Calibri"/>
                <a:ea typeface="Calibri"/>
                <a:cs typeface="Calibri"/>
                <a:sym typeface="Calibri"/>
              </a:rPr>
              <a:t>CP CPMG UDD Pulse</a:t>
            </a:r>
            <a:endParaRPr sz="3200" b="1" i="0" u="none" strike="noStrike" cap="none" dirty="0">
              <a:solidFill>
                <a:srgbClr val="52525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428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4483ca842_0_130"/>
          <p:cNvSpPr txBox="1">
            <a:spLocks noGrp="1"/>
          </p:cNvSpPr>
          <p:nvPr>
            <p:ph type="sldNum" idx="12"/>
          </p:nvPr>
        </p:nvSpPr>
        <p:spPr>
          <a:xfrm>
            <a:off x="9080862" y="6361578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338" name="Google Shape;338;g254483ca842_0_130"/>
          <p:cNvSpPr txBox="1">
            <a:spLocks noGrp="1"/>
          </p:cNvSpPr>
          <p:nvPr>
            <p:ph type="title"/>
          </p:nvPr>
        </p:nvSpPr>
        <p:spPr>
          <a:xfrm>
            <a:off x="29783" y="83246"/>
            <a:ext cx="4875769" cy="325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CP CPMG UDD Pulse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23EE5064-354F-B412-10CA-5A7CB25756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554" y="654614"/>
                <a:ext cx="11978185" cy="620338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Step 1. </a:t>
                </a:r>
                <a14:m>
                  <m:oMath xmlns:m="http://schemas.openxmlformats.org/officeDocument/2006/math">
                    <m:r>
                      <a:rPr lang="ko-KR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-Pulse Envelope</a:t>
                </a: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Square	 			      Cosine				Gaussian</a:t>
                </a: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Why many Pulse Envelope?</a:t>
                </a: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Because of Bandwidth (Poor </a:t>
                </a:r>
                <a:r>
                  <a:rPr lang="en-US" sz="24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Transmon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… </a:t>
                </a:r>
                <a:r>
                  <a:rPr lang="ko-KR" altLang="en-US" sz="24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ㅠ</a:t>
                </a:r>
                <a:r>
                  <a:rPr lang="en-US" altLang="ko-K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Area must be </a:t>
                </a:r>
                <a14:m>
                  <m:oMath xmlns:m="http://schemas.openxmlformats.org/officeDocument/2006/math">
                    <m:r>
                      <a:rPr lang="ko-KR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23EE5064-354F-B412-10CA-5A7CB2575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54" y="654614"/>
                <a:ext cx="11978185" cy="6203386"/>
              </a:xfrm>
              <a:prstGeom prst="rect">
                <a:avLst/>
              </a:prstGeom>
              <a:blipFill>
                <a:blip r:embed="rId3"/>
                <a:stretch>
                  <a:fillRect l="-814" t="-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1499593-E270-8691-231C-AB76040FB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54" y="1342291"/>
            <a:ext cx="3600000" cy="2670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350F73-FD1A-CDAE-34CD-C8E162C14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3187" y="1342291"/>
            <a:ext cx="3600000" cy="26014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700697-74C6-4CF1-1DD3-9909C96CCC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820" y="1347340"/>
            <a:ext cx="3600000" cy="266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72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>
          <a:extLst>
            <a:ext uri="{FF2B5EF4-FFF2-40B4-BE49-F238E27FC236}">
              <a16:creationId xmlns:a16="http://schemas.microsoft.com/office/drawing/2014/main" id="{F8A1B789-E3B9-4A86-C93E-83A849C75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4483ca842_0_130">
            <a:extLst>
              <a:ext uri="{FF2B5EF4-FFF2-40B4-BE49-F238E27FC236}">
                <a16:creationId xmlns:a16="http://schemas.microsoft.com/office/drawing/2014/main" id="{9E84AFB6-430B-2620-C3C7-D84A21C2E70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80862" y="6361578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338" name="Google Shape;338;g254483ca842_0_130">
            <a:extLst>
              <a:ext uri="{FF2B5EF4-FFF2-40B4-BE49-F238E27FC236}">
                <a16:creationId xmlns:a16="http://schemas.microsoft.com/office/drawing/2014/main" id="{BD2F938C-BD84-14C4-E122-BC1557DF1F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783" y="83246"/>
            <a:ext cx="4875769" cy="325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CP CPMG UDD Pulse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DE859C35-39C2-B69C-498E-AF319AE4F4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554" y="654614"/>
                <a:ext cx="11978185" cy="620338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Step 2. Multiply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𝑟𝑑</m:t>
                            </m:r>
                          </m:sub>
                        </m:sSub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Square	 			      Cosine				Gaussian</a:t>
                </a: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ko-KR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determines Pauli operator at rotating frame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𝑟𝑑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z axis)</a:t>
                </a: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CP CPMG Difference</a:t>
                </a: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DE859C35-39C2-B69C-498E-AF319AE4F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54" y="654614"/>
                <a:ext cx="11978185" cy="6203386"/>
              </a:xfrm>
              <a:prstGeom prst="rect">
                <a:avLst/>
              </a:prstGeom>
              <a:blipFill>
                <a:blip r:embed="rId3"/>
                <a:stretch>
                  <a:fillRect l="-814" t="-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EDF156F-7246-3DA7-8A98-359A6009C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892" y="1284782"/>
            <a:ext cx="3600000" cy="26332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F31E1D-BB8E-7E94-2B29-7FF377515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8490" y="1252052"/>
            <a:ext cx="3600000" cy="26659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6545F8-2EB5-D3D2-923D-EB94E4E7B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3614" y="1252052"/>
            <a:ext cx="3600000" cy="263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60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>
          <a:extLst>
            <a:ext uri="{FF2B5EF4-FFF2-40B4-BE49-F238E27FC236}">
              <a16:creationId xmlns:a16="http://schemas.microsoft.com/office/drawing/2014/main" id="{FD5771D2-9F8F-C825-D9D5-AB6A2957F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4483ca842_0_130">
            <a:extLst>
              <a:ext uri="{FF2B5EF4-FFF2-40B4-BE49-F238E27FC236}">
                <a16:creationId xmlns:a16="http://schemas.microsoft.com/office/drawing/2014/main" id="{7DBE6E3B-AB5E-ED4A-01EC-436D5E575DE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80862" y="6361578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338" name="Google Shape;338;g254483ca842_0_130">
            <a:extLst>
              <a:ext uri="{FF2B5EF4-FFF2-40B4-BE49-F238E27FC236}">
                <a16:creationId xmlns:a16="http://schemas.microsoft.com/office/drawing/2014/main" id="{BC603CAF-F318-7285-07BC-47D016C96F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783" y="83246"/>
            <a:ext cx="4875769" cy="325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CP CPMG UDD Pulse</a:t>
            </a:r>
            <a:endParaRPr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BA8E0B3-460C-9D24-08AF-B85649C24A9D}"/>
              </a:ext>
            </a:extLst>
          </p:cNvPr>
          <p:cNvSpPr txBox="1">
            <a:spLocks/>
          </p:cNvSpPr>
          <p:nvPr/>
        </p:nvSpPr>
        <p:spPr>
          <a:xfrm>
            <a:off x="150554" y="654614"/>
            <a:ext cx="11978185" cy="6203386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Step 3. Arrange each pulse at proper position</a:t>
            </a: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N=0 (Ramsey)	 	N=1 (Spin Echo)	</a:t>
            </a: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N=4 (CP)	 		N=8 (CP)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F26A30-E736-AE51-3328-9860AD4EF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54" y="1086958"/>
            <a:ext cx="2880000" cy="22424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4D411E-1AB7-183B-9E73-055816261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70" y="1163328"/>
            <a:ext cx="2880000" cy="21428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C3807E-2085-8F57-3936-21B1CB33E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554" y="3681545"/>
            <a:ext cx="2880000" cy="21866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74B129-D8C1-1038-F723-66CF343222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70" y="3681545"/>
            <a:ext cx="2880000" cy="21811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450884-022F-1270-B5E9-932D8205B0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6167" y="650891"/>
            <a:ext cx="5274510" cy="571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316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>
          <a:extLst>
            <a:ext uri="{FF2B5EF4-FFF2-40B4-BE49-F238E27FC236}">
              <a16:creationId xmlns:a16="http://schemas.microsoft.com/office/drawing/2014/main" id="{7DE81158-21A6-CF39-02CF-D17355311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4483ca842_0_130">
            <a:extLst>
              <a:ext uri="{FF2B5EF4-FFF2-40B4-BE49-F238E27FC236}">
                <a16:creationId xmlns:a16="http://schemas.microsoft.com/office/drawing/2014/main" id="{93FFC7E3-530A-9E1B-91E3-5E7EF91DA0F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80862" y="6361578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338" name="Google Shape;338;g254483ca842_0_130">
            <a:extLst>
              <a:ext uri="{FF2B5EF4-FFF2-40B4-BE49-F238E27FC236}">
                <a16:creationId xmlns:a16="http://schemas.microsoft.com/office/drawing/2014/main" id="{CFFD2305-2135-5766-116D-8D26879C6E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783" y="83246"/>
            <a:ext cx="4875769" cy="325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CP CPMG UDD Pulse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6075F303-A353-636B-BB88-A08E1818F2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554" y="654614"/>
                <a:ext cx="11978185" cy="620338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Step 4. Find proper Amplitude</a:t>
                </a: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A=</a:t>
                </a:r>
                <a14:m>
                  <m:oMath xmlns:m="http://schemas.openxmlformats.org/officeDocument/2006/math">
                    <m:r>
                      <a:rPr lang="en-US" altLang="ko-KR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ko-KR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0.1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 			      A=</a:t>
                </a:r>
                <a14:m>
                  <m:oMath xmlns:m="http://schemas.openxmlformats.org/officeDocument/2006/math">
                    <m:r>
                      <a:rPr lang="en-US" altLang="ko-K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ko-KR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	</a:t>
                </a: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Simulation without noise</a:t>
                </a: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Pulse time too short 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→ 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RWA limit</a:t>
                </a: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A=</a:t>
                </a:r>
                <a14:m>
                  <m:oMath xmlns:m="http://schemas.openxmlformats.org/officeDocument/2006/math">
                    <m:r>
                      <a:rPr lang="en-US" altLang="ko-KR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ko-KR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05</a:t>
                </a: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6075F303-A353-636B-BB88-A08E1818F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54" y="654614"/>
                <a:ext cx="11978185" cy="6203386"/>
              </a:xfrm>
              <a:prstGeom prst="rect">
                <a:avLst/>
              </a:prstGeom>
              <a:blipFill>
                <a:blip r:embed="rId3"/>
                <a:stretch>
                  <a:fillRect l="-814" t="-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6CCA2AE-CA9B-EF18-FA08-1735BEBF3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7138" y="3174606"/>
            <a:ext cx="3334308" cy="31869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63BFAD-2EA5-22E0-528A-64207EBEC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9606" y="1062197"/>
            <a:ext cx="4320000" cy="31403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A6576B-79F0-19AF-9F0C-3B53CF66D8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42083"/>
            <a:ext cx="4320000" cy="318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71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>
          <a:extLst>
            <a:ext uri="{FF2B5EF4-FFF2-40B4-BE49-F238E27FC236}">
              <a16:creationId xmlns:a16="http://schemas.microsoft.com/office/drawing/2014/main" id="{593F3BDF-EE5D-7C31-E3A4-50A0E1A03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4483ca842_0_130">
            <a:extLst>
              <a:ext uri="{FF2B5EF4-FFF2-40B4-BE49-F238E27FC236}">
                <a16:creationId xmlns:a16="http://schemas.microsoft.com/office/drawing/2014/main" id="{DFE2517E-60D4-1F5C-7D5C-473D1CCA302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80862" y="6361578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338" name="Google Shape;338;g254483ca842_0_130">
            <a:extLst>
              <a:ext uri="{FF2B5EF4-FFF2-40B4-BE49-F238E27FC236}">
                <a16:creationId xmlns:a16="http://schemas.microsoft.com/office/drawing/2014/main" id="{4CDD281B-6564-3C4B-1C18-FAF8A7B492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783" y="83246"/>
            <a:ext cx="4875769" cy="325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CP CPMG UDD Pulse</a:t>
            </a:r>
            <a:endParaRPr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0D64D47-1E2A-C053-2042-96473B7E73C0}"/>
              </a:ext>
            </a:extLst>
          </p:cNvPr>
          <p:cNvSpPr txBox="1">
            <a:spLocks/>
          </p:cNvSpPr>
          <p:nvPr/>
        </p:nvSpPr>
        <p:spPr>
          <a:xfrm>
            <a:off x="150554" y="654614"/>
            <a:ext cx="11978185" cy="6203386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Step 5. Find Spin Echo &amp; CP, CPMG</a:t>
            </a: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N=1 (Spin Echo)	 		 N=2 (CP) 			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AF843-A33A-940D-3BA5-0F87C139C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1" y="1083152"/>
            <a:ext cx="4320000" cy="30984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11480F-B74F-1E11-0B63-FB8AA930C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685" y="1125558"/>
            <a:ext cx="4320000" cy="31052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D45C72-5C1B-412A-896F-0D99E74D00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3962" y="3000639"/>
            <a:ext cx="3168872" cy="306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69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C3DBE572-C939-AE5F-03F8-E5B50B9F4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g21047f55cc1_0_208">
            <a:extLst>
              <a:ext uri="{FF2B5EF4-FFF2-40B4-BE49-F238E27FC236}">
                <a16:creationId xmlns:a16="http://schemas.microsoft.com/office/drawing/2014/main" id="{EA0D8F35-BBC9-2056-D802-FF1A56A67603}"/>
              </a:ext>
            </a:extLst>
          </p:cNvPr>
          <p:cNvGrpSpPr/>
          <p:nvPr/>
        </p:nvGrpSpPr>
        <p:grpSpPr>
          <a:xfrm>
            <a:off x="3709532" y="3316965"/>
            <a:ext cx="4773324" cy="112146"/>
            <a:chOff x="3406391" y="3429000"/>
            <a:chExt cx="5526600" cy="95999"/>
          </a:xfrm>
        </p:grpSpPr>
        <p:cxnSp>
          <p:nvCxnSpPr>
            <p:cNvPr id="113" name="Google Shape;113;g21047f55cc1_0_208">
              <a:extLst>
                <a:ext uri="{FF2B5EF4-FFF2-40B4-BE49-F238E27FC236}">
                  <a16:creationId xmlns:a16="http://schemas.microsoft.com/office/drawing/2014/main" id="{674D3152-A520-4C7D-730B-1A6E9181F37E}"/>
                </a:ext>
              </a:extLst>
            </p:cNvPr>
            <p:cNvCxnSpPr/>
            <p:nvPr/>
          </p:nvCxnSpPr>
          <p:spPr>
            <a:xfrm>
              <a:off x="3406391" y="3429000"/>
              <a:ext cx="5526600" cy="0"/>
            </a:xfrm>
            <a:prstGeom prst="straightConnector1">
              <a:avLst/>
            </a:prstGeom>
            <a:noFill/>
            <a:ln w="38100" cap="flat" cmpd="sng">
              <a:solidFill>
                <a:srgbClr val="1F386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" name="Google Shape;114;g21047f55cc1_0_208">
              <a:extLst>
                <a:ext uri="{FF2B5EF4-FFF2-40B4-BE49-F238E27FC236}">
                  <a16:creationId xmlns:a16="http://schemas.microsoft.com/office/drawing/2014/main" id="{1C79861C-13B3-2115-3A75-4FA17AA1FABA}"/>
                </a:ext>
              </a:extLst>
            </p:cNvPr>
            <p:cNvCxnSpPr/>
            <p:nvPr/>
          </p:nvCxnSpPr>
          <p:spPr>
            <a:xfrm>
              <a:off x="3689418" y="3477797"/>
              <a:ext cx="4992300" cy="0"/>
            </a:xfrm>
            <a:prstGeom prst="straightConnector1">
              <a:avLst/>
            </a:prstGeom>
            <a:noFill/>
            <a:ln w="25400" cap="flat" cmpd="sng">
              <a:solidFill>
                <a:srgbClr val="ACB8CA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5" name="Google Shape;115;g21047f55cc1_0_208">
              <a:extLst>
                <a:ext uri="{FF2B5EF4-FFF2-40B4-BE49-F238E27FC236}">
                  <a16:creationId xmlns:a16="http://schemas.microsoft.com/office/drawing/2014/main" id="{0052DCA6-6584-EA21-9EE7-79F162E6E234}"/>
                </a:ext>
              </a:extLst>
            </p:cNvPr>
            <p:cNvCxnSpPr/>
            <p:nvPr/>
          </p:nvCxnSpPr>
          <p:spPr>
            <a:xfrm>
              <a:off x="3971870" y="3524999"/>
              <a:ext cx="4395600" cy="0"/>
            </a:xfrm>
            <a:prstGeom prst="straightConnector1">
              <a:avLst/>
            </a:prstGeom>
            <a:noFill/>
            <a:ln w="22225" cap="flat" cmpd="sng">
              <a:solidFill>
                <a:srgbClr val="D8E2F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6" name="Google Shape;116;g21047f55cc1_0_208">
            <a:extLst>
              <a:ext uri="{FF2B5EF4-FFF2-40B4-BE49-F238E27FC236}">
                <a16:creationId xmlns:a16="http://schemas.microsoft.com/office/drawing/2014/main" id="{3CCA6F05-5614-BCDA-600C-0F0A6B7AFDCD}"/>
              </a:ext>
            </a:extLst>
          </p:cNvPr>
          <p:cNvSpPr txBox="1"/>
          <p:nvPr/>
        </p:nvSpPr>
        <p:spPr>
          <a:xfrm>
            <a:off x="2991750" y="2789235"/>
            <a:ext cx="62085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525252"/>
                </a:solidFill>
                <a:latin typeface="Calibri"/>
                <a:ea typeface="Calibri"/>
                <a:cs typeface="Calibri"/>
                <a:sym typeface="Calibri"/>
              </a:rPr>
              <a:t>Bloch Redfield Approach</a:t>
            </a:r>
            <a:endParaRPr sz="3200" b="1" i="0" u="none" strike="noStrike" cap="none" dirty="0">
              <a:solidFill>
                <a:srgbClr val="52525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2921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>
          <a:extLst>
            <a:ext uri="{FF2B5EF4-FFF2-40B4-BE49-F238E27FC236}">
              <a16:creationId xmlns:a16="http://schemas.microsoft.com/office/drawing/2014/main" id="{A095015F-36E9-93C4-DC4C-8EDCD7D16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4483ca842_0_130">
            <a:extLst>
              <a:ext uri="{FF2B5EF4-FFF2-40B4-BE49-F238E27FC236}">
                <a16:creationId xmlns:a16="http://schemas.microsoft.com/office/drawing/2014/main" id="{41CC71F5-64B8-E12E-ADB4-71CDE7F17D9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80862" y="6361578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338" name="Google Shape;338;g254483ca842_0_130">
            <a:extLst>
              <a:ext uri="{FF2B5EF4-FFF2-40B4-BE49-F238E27FC236}">
                <a16:creationId xmlns:a16="http://schemas.microsoft.com/office/drawing/2014/main" id="{BD2FD8CA-D81D-E338-1CDC-B52497304C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783" y="83246"/>
            <a:ext cx="4875769" cy="325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Bloch Redfield Approach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37231743-1860-9427-96E4-166DE92C0D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555" y="654614"/>
                <a:ext cx="11874668" cy="620338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Density Matrix described by </a:t>
                </a:r>
                <a:r>
                  <a:rPr lang="en-US" sz="24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Linbladian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Operator</a:t>
                </a: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related with Fermi Golden Rule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related with z-axis fluctuation</a:t>
                </a: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37231743-1860-9427-96E4-166DE92C0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55" y="654614"/>
                <a:ext cx="11874668" cy="6203386"/>
              </a:xfrm>
              <a:prstGeom prst="rect">
                <a:avLst/>
              </a:prstGeom>
              <a:blipFill>
                <a:blip r:embed="rId3"/>
                <a:stretch>
                  <a:fillRect l="-821" t="-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B9E8325-02F3-6490-C042-408FE3EBB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02" y="1227280"/>
            <a:ext cx="7181731" cy="178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761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>
          <a:extLst>
            <a:ext uri="{FF2B5EF4-FFF2-40B4-BE49-F238E27FC236}">
              <a16:creationId xmlns:a16="http://schemas.microsoft.com/office/drawing/2014/main" id="{1EA0E9A1-CC65-4D9C-1B3B-B9C81E9E3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4483ca842_0_130">
            <a:extLst>
              <a:ext uri="{FF2B5EF4-FFF2-40B4-BE49-F238E27FC236}">
                <a16:creationId xmlns:a16="http://schemas.microsoft.com/office/drawing/2014/main" id="{FE44A0D9-1CC8-67AD-7ACE-C1AC4F987FE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80862" y="6361578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338" name="Google Shape;338;g254483ca842_0_130">
            <a:extLst>
              <a:ext uri="{FF2B5EF4-FFF2-40B4-BE49-F238E27FC236}">
                <a16:creationId xmlns:a16="http://schemas.microsoft.com/office/drawing/2014/main" id="{906244E8-7FA0-0764-F0E0-A6F203FD56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783" y="83246"/>
            <a:ext cx="4875769" cy="325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Bloch Redfield Approach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D59364D9-B70E-7982-EDF7-247B999F0B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555" y="654614"/>
                <a:ext cx="11874668" cy="620338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1/f noise Decoupling “Overview”</a:t>
                </a: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without dynamical decoupling</a:t>
                </a: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Why Gaussian?</a:t>
                </a: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Ensemble Average over 1/f Noise</a:t>
                </a: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ko-KR" alt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자세한 과정은 다음주에</a:t>
                </a:r>
                <a:r>
                  <a:rPr lang="en-US" altLang="ko-K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…</a:t>
                </a:r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				</a:t>
                </a: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				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den>
                    </m:f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D59364D9-B70E-7982-EDF7-247B999F0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55" y="654614"/>
                <a:ext cx="11874668" cy="6203386"/>
              </a:xfrm>
              <a:prstGeom prst="rect">
                <a:avLst/>
              </a:prstGeom>
              <a:blipFill>
                <a:blip r:embed="rId3"/>
                <a:stretch>
                  <a:fillRect l="-821" t="-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0C308EB-8D0D-BEB2-F252-C544FE863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55" y="1235098"/>
            <a:ext cx="6251312" cy="10767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0A604E-9282-F6D0-C5FC-395980164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2274" y="2970118"/>
            <a:ext cx="5542874" cy="32591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CF9E37-4A8A-40CA-E817-3BDD6662E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777" y="3780883"/>
            <a:ext cx="3566347" cy="54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267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676131-A6AD-5E37-EE1A-A3112605B2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EC2ABC-805E-2D4A-6077-17DFD9DF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Bloch Redfield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4F2219-6FC9-C5D1-5214-0A13950B5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95" y="1013412"/>
            <a:ext cx="7984127" cy="520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380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 txBox="1">
            <a:spLocks noGrp="1"/>
          </p:cNvSpPr>
          <p:nvPr>
            <p:ph type="sldNum" idx="12"/>
          </p:nvPr>
        </p:nvSpPr>
        <p:spPr>
          <a:xfrm>
            <a:off x="9080862" y="636157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05" name="Google Shape;105;p2"/>
          <p:cNvSpPr txBox="1">
            <a:spLocks noGrp="1"/>
          </p:cNvSpPr>
          <p:nvPr>
            <p:ph type="title"/>
          </p:nvPr>
        </p:nvSpPr>
        <p:spPr>
          <a:xfrm>
            <a:off x="162056" y="83246"/>
            <a:ext cx="4860109" cy="310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lang="en-US"/>
              <a:t>Contents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0" y="822431"/>
            <a:ext cx="10852030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AutoNum type="arabicPeriod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Pink Noise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AutoNum type="arabicPeriod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CP CPMG UDD Pulse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AutoNum type="arabicPeriod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Bloch-Redfield Approach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AutoNum type="arabicPeriod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Pink Noise Decoupling (Not yet)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2320E0-B433-D816-9D37-1CE3610DCCE7}"/>
              </a:ext>
            </a:extLst>
          </p:cNvPr>
          <p:cNvSpPr txBox="1"/>
          <p:nvPr/>
        </p:nvSpPr>
        <p:spPr>
          <a:xfrm>
            <a:off x="162056" y="5177050"/>
            <a:ext cx="6190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https://github.com/BrainConnection/QuTiP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>
          <a:extLst>
            <a:ext uri="{FF2B5EF4-FFF2-40B4-BE49-F238E27FC236}">
              <a16:creationId xmlns:a16="http://schemas.microsoft.com/office/drawing/2014/main" id="{BFD505DA-09D3-D834-7138-992ED9C1D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4483ca842_0_130">
            <a:extLst>
              <a:ext uri="{FF2B5EF4-FFF2-40B4-BE49-F238E27FC236}">
                <a16:creationId xmlns:a16="http://schemas.microsoft.com/office/drawing/2014/main" id="{AAC982A6-166A-3F42-F68F-BCFD07B4749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80862" y="6361578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338" name="Google Shape;338;g254483ca842_0_130">
            <a:extLst>
              <a:ext uri="{FF2B5EF4-FFF2-40B4-BE49-F238E27FC236}">
                <a16:creationId xmlns:a16="http://schemas.microsoft.com/office/drawing/2014/main" id="{6F5C225E-4658-40BE-569C-3EB40F8119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783" y="83246"/>
            <a:ext cx="4875769" cy="325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Bloch Redfield Approach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B4AEFCC9-D595-7A55-25C1-188248B367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554" y="654614"/>
                <a:ext cx="11978185" cy="620338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Varying evolution time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Evaluate density matrix off-diagonal term</a:t>
                </a: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from 200ns to 1000ns</a:t>
                </a: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</a:t>
                </a: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B4AEFCC9-D595-7A55-25C1-188248B36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54" y="654614"/>
                <a:ext cx="11978185" cy="6203386"/>
              </a:xfrm>
              <a:prstGeom prst="rect">
                <a:avLst/>
              </a:prstGeom>
              <a:blipFill>
                <a:blip r:embed="rId3"/>
                <a:stretch>
                  <a:fillRect l="-814" t="-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EB8E359-F564-812E-C3C0-B2E28EA14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568" y="338162"/>
            <a:ext cx="6334171" cy="60674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F3F581-4F7A-2C9D-4EB2-563C82D72E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327" y="2028371"/>
            <a:ext cx="5247427" cy="14006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300DAF-E17E-D062-5247-7CEDFC618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812" y="4358348"/>
            <a:ext cx="4079379" cy="157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737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>
          <a:extLst>
            <a:ext uri="{FF2B5EF4-FFF2-40B4-BE49-F238E27FC236}">
              <a16:creationId xmlns:a16="http://schemas.microsoft.com/office/drawing/2014/main" id="{96B0B6EE-BAF0-9CC8-C91B-4F8B6B3FD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4483ca842_0_130">
            <a:extLst>
              <a:ext uri="{FF2B5EF4-FFF2-40B4-BE49-F238E27FC236}">
                <a16:creationId xmlns:a16="http://schemas.microsoft.com/office/drawing/2014/main" id="{D39B6872-FDC3-E822-1B7C-0760975B9C2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80862" y="6361578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338" name="Google Shape;338;g254483ca842_0_130">
            <a:extLst>
              <a:ext uri="{FF2B5EF4-FFF2-40B4-BE49-F238E27FC236}">
                <a16:creationId xmlns:a16="http://schemas.microsoft.com/office/drawing/2014/main" id="{E0DA933C-F8B0-694D-D837-50C36EFD29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783" y="83246"/>
            <a:ext cx="4875769" cy="325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Bloch Redfield Approach</a:t>
            </a:r>
            <a:endParaRPr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4FD7A09-F367-2EE3-AF97-77526F0D473B}"/>
              </a:ext>
            </a:extLst>
          </p:cNvPr>
          <p:cNvSpPr txBox="1">
            <a:spLocks/>
          </p:cNvSpPr>
          <p:nvPr/>
        </p:nvSpPr>
        <p:spPr>
          <a:xfrm>
            <a:off x="150554" y="654614"/>
            <a:ext cx="11978185" cy="6203386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Ramsey (N=0)</a:t>
            </a: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Expectation Value	 		 Bloch Sphere			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98DF17-DC99-1603-51F6-892DBDB84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54" y="1353245"/>
            <a:ext cx="4252987" cy="30002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DDFF4B-9369-FAD7-00F5-259964920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972" y="1298703"/>
            <a:ext cx="3203168" cy="310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20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>
          <a:extLst>
            <a:ext uri="{FF2B5EF4-FFF2-40B4-BE49-F238E27FC236}">
              <a16:creationId xmlns:a16="http://schemas.microsoft.com/office/drawing/2014/main" id="{81398485-4B6B-F499-A759-571560B0E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4483ca842_0_130">
            <a:extLst>
              <a:ext uri="{FF2B5EF4-FFF2-40B4-BE49-F238E27FC236}">
                <a16:creationId xmlns:a16="http://schemas.microsoft.com/office/drawing/2014/main" id="{33127A70-F45F-8116-7546-13F5C16644B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80862" y="6361578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338" name="Google Shape;338;g254483ca842_0_130">
            <a:extLst>
              <a:ext uri="{FF2B5EF4-FFF2-40B4-BE49-F238E27FC236}">
                <a16:creationId xmlns:a16="http://schemas.microsoft.com/office/drawing/2014/main" id="{732C2C09-320D-07C6-58DD-F8B691C114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783" y="83246"/>
            <a:ext cx="4875769" cy="325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Bloch Redfield Approach</a:t>
            </a:r>
            <a:endParaRPr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A00D922-0B87-8CFD-EA3F-08BDBDC21D5E}"/>
              </a:ext>
            </a:extLst>
          </p:cNvPr>
          <p:cNvSpPr txBox="1">
            <a:spLocks/>
          </p:cNvSpPr>
          <p:nvPr/>
        </p:nvSpPr>
        <p:spPr>
          <a:xfrm>
            <a:off x="150554" y="654614"/>
            <a:ext cx="11978185" cy="6203386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Markovian Noise (=White Noise) dynamical decoupling is impossible</a:t>
            </a: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N=0	 		 		N=8			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2797E9-43D2-B3ED-BC9E-1E801E049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54" y="1121059"/>
            <a:ext cx="4320000" cy="31866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94E217-4317-E5E5-EA3B-340C720E5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343" y="1129744"/>
            <a:ext cx="4320000" cy="31779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6EB5E3-0339-7454-3CAC-19D407F3B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5858" y="1243662"/>
            <a:ext cx="1973208" cy="251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048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>
          <a:extLst>
            <a:ext uri="{FF2B5EF4-FFF2-40B4-BE49-F238E27FC236}">
              <a16:creationId xmlns:a16="http://schemas.microsoft.com/office/drawing/2014/main" id="{FBA20A0C-181F-D657-C821-D5C87F678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g22877e26874_0_338">
            <a:extLst>
              <a:ext uri="{FF2B5EF4-FFF2-40B4-BE49-F238E27FC236}">
                <a16:creationId xmlns:a16="http://schemas.microsoft.com/office/drawing/2014/main" id="{B0CFC610-1D0B-D7F4-8A5A-B9216991B72F}"/>
              </a:ext>
            </a:extLst>
          </p:cNvPr>
          <p:cNvGrpSpPr/>
          <p:nvPr/>
        </p:nvGrpSpPr>
        <p:grpSpPr>
          <a:xfrm>
            <a:off x="3709532" y="3316965"/>
            <a:ext cx="4773324" cy="112146"/>
            <a:chOff x="3406391" y="3429000"/>
            <a:chExt cx="5526600" cy="95999"/>
          </a:xfrm>
        </p:grpSpPr>
        <p:cxnSp>
          <p:nvCxnSpPr>
            <p:cNvPr id="410" name="Google Shape;410;g22877e26874_0_338">
              <a:extLst>
                <a:ext uri="{FF2B5EF4-FFF2-40B4-BE49-F238E27FC236}">
                  <a16:creationId xmlns:a16="http://schemas.microsoft.com/office/drawing/2014/main" id="{718D35EF-229B-A14C-B1D7-9939AB326632}"/>
                </a:ext>
              </a:extLst>
            </p:cNvPr>
            <p:cNvCxnSpPr/>
            <p:nvPr/>
          </p:nvCxnSpPr>
          <p:spPr>
            <a:xfrm>
              <a:off x="3406391" y="3429000"/>
              <a:ext cx="5526600" cy="0"/>
            </a:xfrm>
            <a:prstGeom prst="straightConnector1">
              <a:avLst/>
            </a:prstGeom>
            <a:noFill/>
            <a:ln w="38100" cap="flat" cmpd="sng">
              <a:solidFill>
                <a:srgbClr val="1F386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1" name="Google Shape;411;g22877e26874_0_338">
              <a:extLst>
                <a:ext uri="{FF2B5EF4-FFF2-40B4-BE49-F238E27FC236}">
                  <a16:creationId xmlns:a16="http://schemas.microsoft.com/office/drawing/2014/main" id="{178EEE6D-AF38-DE5E-31DF-9F8B9F0AFBEC}"/>
                </a:ext>
              </a:extLst>
            </p:cNvPr>
            <p:cNvCxnSpPr/>
            <p:nvPr/>
          </p:nvCxnSpPr>
          <p:spPr>
            <a:xfrm>
              <a:off x="3689418" y="3477797"/>
              <a:ext cx="4992300" cy="0"/>
            </a:xfrm>
            <a:prstGeom prst="straightConnector1">
              <a:avLst/>
            </a:prstGeom>
            <a:noFill/>
            <a:ln w="25400" cap="flat" cmpd="sng">
              <a:solidFill>
                <a:srgbClr val="ACB8CA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2" name="Google Shape;412;g22877e26874_0_338">
              <a:extLst>
                <a:ext uri="{FF2B5EF4-FFF2-40B4-BE49-F238E27FC236}">
                  <a16:creationId xmlns:a16="http://schemas.microsoft.com/office/drawing/2014/main" id="{BD9E2E12-21FD-555C-BFCB-31D73F5F98F9}"/>
                </a:ext>
              </a:extLst>
            </p:cNvPr>
            <p:cNvCxnSpPr/>
            <p:nvPr/>
          </p:nvCxnSpPr>
          <p:spPr>
            <a:xfrm>
              <a:off x="3971870" y="3524999"/>
              <a:ext cx="4395600" cy="0"/>
            </a:xfrm>
            <a:prstGeom prst="straightConnector1">
              <a:avLst/>
            </a:prstGeom>
            <a:noFill/>
            <a:ln w="22225" cap="flat" cmpd="sng">
              <a:solidFill>
                <a:srgbClr val="D8E2F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13" name="Google Shape;413;g22877e26874_0_338">
            <a:extLst>
              <a:ext uri="{FF2B5EF4-FFF2-40B4-BE49-F238E27FC236}">
                <a16:creationId xmlns:a16="http://schemas.microsoft.com/office/drawing/2014/main" id="{AA3BC58B-20E9-1A8A-4CB3-187584740F4C}"/>
              </a:ext>
            </a:extLst>
          </p:cNvPr>
          <p:cNvSpPr txBox="1"/>
          <p:nvPr/>
        </p:nvSpPr>
        <p:spPr>
          <a:xfrm>
            <a:off x="2991740" y="2661471"/>
            <a:ext cx="6208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525252"/>
                </a:solidFill>
                <a:latin typeface="Calibri"/>
                <a:ea typeface="Calibri"/>
                <a:cs typeface="Calibri"/>
                <a:sym typeface="Calibri"/>
              </a:rPr>
              <a:t>Pink Noise Decoupling (not yet)</a:t>
            </a:r>
            <a:endParaRPr sz="3200" b="1" i="0" u="none" strike="noStrike" cap="none" dirty="0">
              <a:solidFill>
                <a:srgbClr val="52525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BCBE675-A1A4-F579-E3A0-514B3C7711D8}"/>
              </a:ext>
            </a:extLst>
          </p:cNvPr>
          <p:cNvSpPr txBox="1">
            <a:spLocks/>
          </p:cNvSpPr>
          <p:nvPr/>
        </p:nvSpPr>
        <p:spPr>
          <a:xfrm>
            <a:off x="0" y="4307457"/>
            <a:ext cx="12192000" cy="2550543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48331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D6055C-D6DE-F227-DBA4-324FE4048A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E15F80-79B7-5CEA-8B28-439240907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Pink Noise Decoupling (not yet)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E1D57F-2CA9-1B76-9DDD-8637B9583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45" y="804573"/>
            <a:ext cx="10915730" cy="546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840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A931D-2132-89A3-910F-0DA8DBB43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DCCE1D-C671-2C1D-0D25-EF25BA0669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782966-D979-8C85-F9CB-401E06A08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Pink Noise Decoupling (not yet)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3F1AA10-6F6A-93E3-4ACB-E23F3F90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15" y="1063924"/>
            <a:ext cx="4746129" cy="4426679"/>
          </a:xfrm>
          <a:prstGeom prst="rect">
            <a:avLst/>
          </a:prstGeom>
        </p:spPr>
      </p:pic>
      <p:pic>
        <p:nvPicPr>
          <p:cNvPr id="10" name="Picture 9" descr="A pink line graph with numbers&#10;&#10;Description automatically generated">
            <a:extLst>
              <a:ext uri="{FF2B5EF4-FFF2-40B4-BE49-F238E27FC236}">
                <a16:creationId xmlns:a16="http://schemas.microsoft.com/office/drawing/2014/main" id="{D3A718D5-F9F8-3ED5-62AA-F8F965743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967" y="1063924"/>
            <a:ext cx="5717457" cy="450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482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g22877e26874_0_338"/>
          <p:cNvGrpSpPr/>
          <p:nvPr/>
        </p:nvGrpSpPr>
        <p:grpSpPr>
          <a:xfrm>
            <a:off x="3709532" y="3316965"/>
            <a:ext cx="4773324" cy="112146"/>
            <a:chOff x="3406391" y="3429000"/>
            <a:chExt cx="5526600" cy="95999"/>
          </a:xfrm>
        </p:grpSpPr>
        <p:cxnSp>
          <p:nvCxnSpPr>
            <p:cNvPr id="410" name="Google Shape;410;g22877e26874_0_338"/>
            <p:cNvCxnSpPr/>
            <p:nvPr/>
          </p:nvCxnSpPr>
          <p:spPr>
            <a:xfrm>
              <a:off x="3406391" y="3429000"/>
              <a:ext cx="5526600" cy="0"/>
            </a:xfrm>
            <a:prstGeom prst="straightConnector1">
              <a:avLst/>
            </a:prstGeom>
            <a:noFill/>
            <a:ln w="38100" cap="flat" cmpd="sng">
              <a:solidFill>
                <a:srgbClr val="1F386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1" name="Google Shape;411;g22877e26874_0_338"/>
            <p:cNvCxnSpPr/>
            <p:nvPr/>
          </p:nvCxnSpPr>
          <p:spPr>
            <a:xfrm>
              <a:off x="3689418" y="3477797"/>
              <a:ext cx="4992300" cy="0"/>
            </a:xfrm>
            <a:prstGeom prst="straightConnector1">
              <a:avLst/>
            </a:prstGeom>
            <a:noFill/>
            <a:ln w="25400" cap="flat" cmpd="sng">
              <a:solidFill>
                <a:srgbClr val="ACB8CA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2" name="Google Shape;412;g22877e26874_0_338"/>
            <p:cNvCxnSpPr/>
            <p:nvPr/>
          </p:nvCxnSpPr>
          <p:spPr>
            <a:xfrm>
              <a:off x="3971870" y="3524999"/>
              <a:ext cx="4395600" cy="0"/>
            </a:xfrm>
            <a:prstGeom prst="straightConnector1">
              <a:avLst/>
            </a:prstGeom>
            <a:noFill/>
            <a:ln w="22225" cap="flat" cmpd="sng">
              <a:solidFill>
                <a:srgbClr val="D8E2F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13" name="Google Shape;413;g22877e26874_0_338"/>
          <p:cNvSpPr txBox="1"/>
          <p:nvPr/>
        </p:nvSpPr>
        <p:spPr>
          <a:xfrm>
            <a:off x="2991740" y="2661471"/>
            <a:ext cx="6208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525252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sz="3200" b="1" i="0" u="none" strike="noStrike" cap="none" dirty="0">
              <a:solidFill>
                <a:srgbClr val="52525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75062A1-CAE7-7516-E804-63F1D47E3A48}"/>
              </a:ext>
            </a:extLst>
          </p:cNvPr>
          <p:cNvSpPr txBox="1">
            <a:spLocks/>
          </p:cNvSpPr>
          <p:nvPr/>
        </p:nvSpPr>
        <p:spPr>
          <a:xfrm>
            <a:off x="0" y="4307457"/>
            <a:ext cx="12192000" cy="2550543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g21047f55cc1_0_208"/>
          <p:cNvGrpSpPr/>
          <p:nvPr/>
        </p:nvGrpSpPr>
        <p:grpSpPr>
          <a:xfrm>
            <a:off x="3709532" y="3316965"/>
            <a:ext cx="4773324" cy="112146"/>
            <a:chOff x="3406391" y="3429000"/>
            <a:chExt cx="5526600" cy="95999"/>
          </a:xfrm>
        </p:grpSpPr>
        <p:cxnSp>
          <p:nvCxnSpPr>
            <p:cNvPr id="113" name="Google Shape;113;g21047f55cc1_0_208"/>
            <p:cNvCxnSpPr/>
            <p:nvPr/>
          </p:nvCxnSpPr>
          <p:spPr>
            <a:xfrm>
              <a:off x="3406391" y="3429000"/>
              <a:ext cx="5526600" cy="0"/>
            </a:xfrm>
            <a:prstGeom prst="straightConnector1">
              <a:avLst/>
            </a:prstGeom>
            <a:noFill/>
            <a:ln w="38100" cap="flat" cmpd="sng">
              <a:solidFill>
                <a:srgbClr val="1F386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" name="Google Shape;114;g21047f55cc1_0_208"/>
            <p:cNvCxnSpPr/>
            <p:nvPr/>
          </p:nvCxnSpPr>
          <p:spPr>
            <a:xfrm>
              <a:off x="3689418" y="3477797"/>
              <a:ext cx="4992300" cy="0"/>
            </a:xfrm>
            <a:prstGeom prst="straightConnector1">
              <a:avLst/>
            </a:prstGeom>
            <a:noFill/>
            <a:ln w="25400" cap="flat" cmpd="sng">
              <a:solidFill>
                <a:srgbClr val="ACB8CA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5" name="Google Shape;115;g21047f55cc1_0_208"/>
            <p:cNvCxnSpPr/>
            <p:nvPr/>
          </p:nvCxnSpPr>
          <p:spPr>
            <a:xfrm>
              <a:off x="3971870" y="3524999"/>
              <a:ext cx="4395600" cy="0"/>
            </a:xfrm>
            <a:prstGeom prst="straightConnector1">
              <a:avLst/>
            </a:prstGeom>
            <a:noFill/>
            <a:ln w="22225" cap="flat" cmpd="sng">
              <a:solidFill>
                <a:srgbClr val="D8E2F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6" name="Google Shape;116;g21047f55cc1_0_208"/>
          <p:cNvSpPr txBox="1"/>
          <p:nvPr/>
        </p:nvSpPr>
        <p:spPr>
          <a:xfrm>
            <a:off x="2991750" y="2789235"/>
            <a:ext cx="62085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525252"/>
                </a:solidFill>
                <a:latin typeface="Calibri"/>
                <a:ea typeface="Calibri"/>
                <a:cs typeface="Calibri"/>
                <a:sym typeface="Calibri"/>
              </a:rPr>
              <a:t>Pink Noise</a:t>
            </a:r>
            <a:endParaRPr sz="3200" b="1" i="0" u="none" strike="noStrike" cap="none" dirty="0">
              <a:solidFill>
                <a:srgbClr val="52525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4483ca842_0_130"/>
          <p:cNvSpPr txBox="1">
            <a:spLocks noGrp="1"/>
          </p:cNvSpPr>
          <p:nvPr>
            <p:ph type="sldNum" idx="12"/>
          </p:nvPr>
        </p:nvSpPr>
        <p:spPr>
          <a:xfrm>
            <a:off x="9080862" y="6361578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338" name="Google Shape;338;g254483ca842_0_130"/>
          <p:cNvSpPr txBox="1">
            <a:spLocks noGrp="1"/>
          </p:cNvSpPr>
          <p:nvPr>
            <p:ph type="title"/>
          </p:nvPr>
        </p:nvSpPr>
        <p:spPr>
          <a:xfrm>
            <a:off x="29783" y="83246"/>
            <a:ext cx="4875769" cy="325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Pink Noise</a:t>
            </a:r>
            <a:endParaRPr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3EE5064-354F-B412-10CA-5A7CB25756D9}"/>
              </a:ext>
            </a:extLst>
          </p:cNvPr>
          <p:cNvSpPr txBox="1">
            <a:spLocks/>
          </p:cNvSpPr>
          <p:nvPr/>
        </p:nvSpPr>
        <p:spPr>
          <a:xfrm>
            <a:off x="150555" y="654614"/>
            <a:ext cx="11631386" cy="6203386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4BCAF3-038A-C216-1504-3213A84B6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665" y="762866"/>
            <a:ext cx="9372669" cy="546739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AAC73FF-AA80-3733-13C5-17E664D42925}"/>
              </a:ext>
            </a:extLst>
          </p:cNvPr>
          <p:cNvSpPr/>
          <p:nvPr/>
        </p:nvSpPr>
        <p:spPr>
          <a:xfrm>
            <a:off x="8885892" y="1817285"/>
            <a:ext cx="1805796" cy="16792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4483ca842_0_130"/>
          <p:cNvSpPr txBox="1">
            <a:spLocks noGrp="1"/>
          </p:cNvSpPr>
          <p:nvPr>
            <p:ph type="sldNum" idx="12"/>
          </p:nvPr>
        </p:nvSpPr>
        <p:spPr>
          <a:xfrm>
            <a:off x="9080862" y="6361578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338" name="Google Shape;338;g254483ca842_0_130"/>
          <p:cNvSpPr txBox="1">
            <a:spLocks noGrp="1"/>
          </p:cNvSpPr>
          <p:nvPr>
            <p:ph type="title"/>
          </p:nvPr>
        </p:nvSpPr>
        <p:spPr>
          <a:xfrm>
            <a:off x="29783" y="83246"/>
            <a:ext cx="4875769" cy="325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Pink Noise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23EE5064-354F-B412-10CA-5A7CB25756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555" y="654614"/>
                <a:ext cx="11874668" cy="620338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Main Idea : Filtering White Noise</a:t>
                </a: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e>
                        </m:d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ko-KR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den>
                        </m:f>
                        <m:r>
                          <a:rPr lang="en-US" altLang="ko-K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</m:fName>
                      <m:e>
                        <m:sSup>
                          <m:sSupPr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</m:d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func>
                  </m:oMath>
                </a14:m>
                <a:r>
                  <a:rPr lang="en-US" altLang="ko-KR" sz="2400" dirty="0"/>
                  <a:t>	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lang="en-US" altLang="ko-KR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sufficiently long time T,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den>
                    </m:f>
                  </m:oMath>
                </a14:m>
                <a:endParaRPr lang="en-US" altLang="ko-KR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White Noise y(t) can be represented by Fourier Series</a:t>
                </a: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altLang="ko-KR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sz="24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ko-KR" alt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func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ko-KR" alt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func>
                          </m:e>
                        </m:d>
                      </m:e>
                    </m:nary>
                  </m:oMath>
                </a14:m>
                <a:r>
                  <a:rPr lang="en-US" altLang="ko-KR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normal distribution random variable)</a:t>
                </a: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Filtering by x(t) = y(t) * h(t) 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lang="en-US" altLang="ko-KR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e>
                        </m:rad>
                      </m:den>
                    </m:f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23EE5064-354F-B412-10CA-5A7CB2575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55" y="654614"/>
                <a:ext cx="11874668" cy="6203386"/>
              </a:xfrm>
              <a:prstGeom prst="rect">
                <a:avLst/>
              </a:prstGeom>
              <a:blipFill>
                <a:blip r:embed="rId3"/>
                <a:stretch>
                  <a:fillRect l="-821" t="-786" r="-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226D322-E43D-6788-2D7D-B0FCFE0C4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2313" y="213514"/>
            <a:ext cx="2867484" cy="383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82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>
          <a:extLst>
            <a:ext uri="{FF2B5EF4-FFF2-40B4-BE49-F238E27FC236}">
              <a16:creationId xmlns:a16="http://schemas.microsoft.com/office/drawing/2014/main" id="{5D91B313-8BF7-C39E-2CD7-3A12DB1BD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4483ca842_0_130">
            <a:extLst>
              <a:ext uri="{FF2B5EF4-FFF2-40B4-BE49-F238E27FC236}">
                <a16:creationId xmlns:a16="http://schemas.microsoft.com/office/drawing/2014/main" id="{F06476B4-60E9-7D53-DDD3-C5555110037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80862" y="6361578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338" name="Google Shape;338;g254483ca842_0_130">
            <a:extLst>
              <a:ext uri="{FF2B5EF4-FFF2-40B4-BE49-F238E27FC236}">
                <a16:creationId xmlns:a16="http://schemas.microsoft.com/office/drawing/2014/main" id="{BBE86291-6C38-3F6D-BA7F-1E378BFAA4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783" y="83246"/>
            <a:ext cx="4875769" cy="325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Pink Noise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D68E1F85-3BAD-B0BF-85D5-E2F096744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555" y="654614"/>
                <a:ext cx="11874668" cy="620338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Filtering by x(t)=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rad>
                              </m:den>
                            </m:f>
                            <m:func>
                              <m:func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ko-KR" alt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func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rad>
                              </m:den>
                            </m:f>
                            <m:func>
                              <m:func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ko-KR" alt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func>
                          </m:e>
                        </m:d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24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𝜒</m:t>
                                        </m:r>
                                      </m:e>
                                      <m:sub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rad>
                                  </m:den>
                                </m:f>
                                <m:func>
                                  <m:func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 sz="24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ko-KR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(0,2</m:t>
                    </m:r>
                    <m:r>
                      <a:rPr lang="ko-KR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D68E1F85-3BAD-B0BF-85D5-E2F096744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55" y="654614"/>
                <a:ext cx="11874668" cy="6203386"/>
              </a:xfrm>
              <a:prstGeom prst="rect">
                <a:avLst/>
              </a:prstGeom>
              <a:blipFill>
                <a:blip r:embed="rId3"/>
                <a:stretch>
                  <a:fillRect l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5E8783F-F74A-8B86-3C6B-5A4F41BAF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038" y="2084671"/>
            <a:ext cx="6615500" cy="453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947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4483ca842_0_130"/>
          <p:cNvSpPr txBox="1">
            <a:spLocks noGrp="1"/>
          </p:cNvSpPr>
          <p:nvPr>
            <p:ph type="sldNum" idx="12"/>
          </p:nvPr>
        </p:nvSpPr>
        <p:spPr>
          <a:xfrm>
            <a:off x="9080862" y="6361578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338" name="Google Shape;338;g254483ca842_0_130"/>
          <p:cNvSpPr txBox="1">
            <a:spLocks noGrp="1"/>
          </p:cNvSpPr>
          <p:nvPr>
            <p:ph type="title"/>
          </p:nvPr>
        </p:nvSpPr>
        <p:spPr>
          <a:xfrm>
            <a:off x="29783" y="83246"/>
            <a:ext cx="4875769" cy="325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Pink Noise</a:t>
            </a:r>
            <a:endParaRPr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3EE5064-354F-B412-10CA-5A7CB25756D9}"/>
              </a:ext>
            </a:extLst>
          </p:cNvPr>
          <p:cNvSpPr txBox="1">
            <a:spLocks/>
          </p:cNvSpPr>
          <p:nvPr/>
        </p:nvSpPr>
        <p:spPr>
          <a:xfrm>
            <a:off x="150555" y="327307"/>
            <a:ext cx="11631386" cy="6203386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400" dirty="0">
              <a:ea typeface="Cambria Math" panose="02040503050406030204" pitchFamily="18" charset="0"/>
            </a:endParaRPr>
          </a:p>
          <a:p>
            <a:endParaRPr lang="en-US" sz="24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F3346-1391-0212-BFFD-F27900564B96}"/>
              </a:ext>
            </a:extLst>
          </p:cNvPr>
          <p:cNvSpPr txBox="1">
            <a:spLocks/>
          </p:cNvSpPr>
          <p:nvPr/>
        </p:nvSpPr>
        <p:spPr>
          <a:xfrm>
            <a:off x="150555" y="654614"/>
            <a:ext cx="11631386" cy="6203386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ea typeface="Cambria Math" panose="02040503050406030204" pitchFamily="18" charset="0"/>
              </a:rPr>
              <a:t>	</a:t>
            </a:r>
          </a:p>
          <a:p>
            <a:endParaRPr lang="en-US" sz="2400" dirty="0">
              <a:ea typeface="Cambria Math" panose="02040503050406030204" pitchFamily="18" charset="0"/>
            </a:endParaRPr>
          </a:p>
          <a:p>
            <a:endParaRPr lang="en-US" sz="2400" dirty="0">
              <a:ea typeface="Cambria Math" panose="02040503050406030204" pitchFamily="18" charset="0"/>
            </a:endParaRPr>
          </a:p>
          <a:p>
            <a:endParaRPr lang="en-US" sz="2400" dirty="0">
              <a:ea typeface="Cambria Math" panose="02040503050406030204" pitchFamily="18" charset="0"/>
            </a:endParaRPr>
          </a:p>
          <a:p>
            <a:endParaRPr lang="en-US" sz="24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F368ED-53C9-059B-1352-F73559AC1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15" y="912337"/>
            <a:ext cx="5448340" cy="40291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D987D8-0BF4-3240-A4AF-5C73B40AD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710" y="912337"/>
            <a:ext cx="5305464" cy="40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83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4483ca842_0_130"/>
          <p:cNvSpPr txBox="1">
            <a:spLocks noGrp="1"/>
          </p:cNvSpPr>
          <p:nvPr>
            <p:ph type="sldNum" idx="12"/>
          </p:nvPr>
        </p:nvSpPr>
        <p:spPr>
          <a:xfrm>
            <a:off x="9080862" y="6361578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338" name="Google Shape;338;g254483ca842_0_130"/>
          <p:cNvSpPr txBox="1">
            <a:spLocks noGrp="1"/>
          </p:cNvSpPr>
          <p:nvPr>
            <p:ph type="title"/>
          </p:nvPr>
        </p:nvSpPr>
        <p:spPr>
          <a:xfrm>
            <a:off x="29783" y="83246"/>
            <a:ext cx="4875769" cy="325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Pink Noise</a:t>
            </a:r>
            <a:endParaRPr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3EE5064-354F-B412-10CA-5A7CB25756D9}"/>
              </a:ext>
            </a:extLst>
          </p:cNvPr>
          <p:cNvSpPr txBox="1">
            <a:spLocks/>
          </p:cNvSpPr>
          <p:nvPr/>
        </p:nvSpPr>
        <p:spPr>
          <a:xfrm>
            <a:off x="150555" y="327307"/>
            <a:ext cx="11631386" cy="6203386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400" dirty="0">
              <a:ea typeface="Cambria Math" panose="02040503050406030204" pitchFamily="18" charset="0"/>
            </a:endParaRPr>
          </a:p>
          <a:p>
            <a:endParaRPr lang="en-US" sz="24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F3346-1391-0212-BFFD-F27900564B96}"/>
              </a:ext>
            </a:extLst>
          </p:cNvPr>
          <p:cNvSpPr txBox="1">
            <a:spLocks/>
          </p:cNvSpPr>
          <p:nvPr/>
        </p:nvSpPr>
        <p:spPr>
          <a:xfrm>
            <a:off x="150555" y="654614"/>
            <a:ext cx="11631386" cy="6203386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400" dirty="0">
              <a:ea typeface="Cambria Math" panose="02040503050406030204" pitchFamily="18" charset="0"/>
            </a:endParaRPr>
          </a:p>
          <a:p>
            <a:endParaRPr lang="en-US" sz="2400" dirty="0">
              <a:ea typeface="Cambria Math" panose="02040503050406030204" pitchFamily="18" charset="0"/>
            </a:endParaRPr>
          </a:p>
          <a:p>
            <a:endParaRPr lang="en-US" sz="2400" dirty="0">
              <a:ea typeface="Cambria Math" panose="02040503050406030204" pitchFamily="18" charset="0"/>
            </a:endParaRPr>
          </a:p>
          <a:p>
            <a:endParaRPr lang="en-US" sz="2400" dirty="0">
              <a:ea typeface="Cambria Math" panose="02040503050406030204" pitchFamily="18" charset="0"/>
            </a:endParaRPr>
          </a:p>
          <a:p>
            <a:endParaRPr lang="en-US" sz="2400" dirty="0">
              <a:ea typeface="Cambria Math" panose="02040503050406030204" pitchFamily="18" charset="0"/>
            </a:endParaRPr>
          </a:p>
          <a:p>
            <a:endParaRPr lang="en-US" sz="2400" dirty="0">
              <a:ea typeface="Cambria Math" panose="02040503050406030204" pitchFamily="18" charset="0"/>
            </a:endParaRPr>
          </a:p>
          <a:p>
            <a:endParaRPr lang="en-US" sz="2400" dirty="0">
              <a:ea typeface="Cambria Math" panose="02040503050406030204" pitchFamily="18" charset="0"/>
            </a:endParaRPr>
          </a:p>
          <a:p>
            <a:endParaRPr lang="en-US" sz="24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81468F-B82B-F612-FF03-BF4E17C28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033" y="653107"/>
            <a:ext cx="7933955" cy="598348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7AA3752-6F57-CF76-7530-5982437E6600}"/>
              </a:ext>
            </a:extLst>
          </p:cNvPr>
          <p:cNvSpPr/>
          <p:nvPr/>
        </p:nvSpPr>
        <p:spPr>
          <a:xfrm>
            <a:off x="2519598" y="487549"/>
            <a:ext cx="1805796" cy="4945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250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>
          <a:extLst>
            <a:ext uri="{FF2B5EF4-FFF2-40B4-BE49-F238E27FC236}">
              <a16:creationId xmlns:a16="http://schemas.microsoft.com/office/drawing/2014/main" id="{409AD5EA-2356-83CA-DAA7-EBC66F786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4483ca842_0_130">
            <a:extLst>
              <a:ext uri="{FF2B5EF4-FFF2-40B4-BE49-F238E27FC236}">
                <a16:creationId xmlns:a16="http://schemas.microsoft.com/office/drawing/2014/main" id="{E8C5AF46-8EE7-0491-F7ED-CBDB2B24601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80862" y="6361578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338" name="Google Shape;338;g254483ca842_0_130">
            <a:extLst>
              <a:ext uri="{FF2B5EF4-FFF2-40B4-BE49-F238E27FC236}">
                <a16:creationId xmlns:a16="http://schemas.microsoft.com/office/drawing/2014/main" id="{5BE028E1-DB83-99C0-7095-63AF01C2ED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783" y="83246"/>
            <a:ext cx="4875769" cy="325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Pink Noise</a:t>
            </a:r>
            <a:endParaRPr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3EE2C5B-859F-4FA7-36A9-91ABCBCA1A56}"/>
              </a:ext>
            </a:extLst>
          </p:cNvPr>
          <p:cNvSpPr txBox="1">
            <a:spLocks/>
          </p:cNvSpPr>
          <p:nvPr/>
        </p:nvSpPr>
        <p:spPr>
          <a:xfrm>
            <a:off x="150555" y="327307"/>
            <a:ext cx="11631386" cy="6203386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400" dirty="0">
              <a:ea typeface="Cambria Math" panose="02040503050406030204" pitchFamily="18" charset="0"/>
            </a:endParaRPr>
          </a:p>
          <a:p>
            <a:endParaRPr lang="en-US" sz="24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B0F86-B15E-7DF7-666B-53A86F71F6EB}"/>
              </a:ext>
            </a:extLst>
          </p:cNvPr>
          <p:cNvSpPr txBox="1">
            <a:spLocks/>
          </p:cNvSpPr>
          <p:nvPr/>
        </p:nvSpPr>
        <p:spPr>
          <a:xfrm>
            <a:off x="150555" y="654614"/>
            <a:ext cx="11631386" cy="6203386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400" dirty="0">
              <a:ea typeface="Cambria Math" panose="02040503050406030204" pitchFamily="18" charset="0"/>
            </a:endParaRPr>
          </a:p>
          <a:p>
            <a:endParaRPr lang="en-US" sz="2400" dirty="0">
              <a:ea typeface="Cambria Math" panose="02040503050406030204" pitchFamily="18" charset="0"/>
            </a:endParaRPr>
          </a:p>
          <a:p>
            <a:endParaRPr lang="en-US" sz="2400" dirty="0">
              <a:ea typeface="Cambria Math" panose="02040503050406030204" pitchFamily="18" charset="0"/>
            </a:endParaRPr>
          </a:p>
          <a:p>
            <a:endParaRPr lang="en-US" sz="2400" dirty="0">
              <a:ea typeface="Cambria Math" panose="02040503050406030204" pitchFamily="18" charset="0"/>
            </a:endParaRPr>
          </a:p>
          <a:p>
            <a:endParaRPr lang="en-US" sz="2400" dirty="0">
              <a:ea typeface="Cambria Math" panose="02040503050406030204" pitchFamily="18" charset="0"/>
            </a:endParaRPr>
          </a:p>
          <a:p>
            <a:endParaRPr lang="en-US" sz="2400" dirty="0">
              <a:ea typeface="Cambria Math" panose="02040503050406030204" pitchFamily="18" charset="0"/>
            </a:endParaRPr>
          </a:p>
          <a:p>
            <a:endParaRPr lang="en-US" sz="2400" dirty="0">
              <a:ea typeface="Cambria Math" panose="02040503050406030204" pitchFamily="18" charset="0"/>
            </a:endParaRPr>
          </a:p>
          <a:p>
            <a:endParaRPr lang="en-US" sz="24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798484-2E7D-6367-966F-CE223B77C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106" y="704092"/>
            <a:ext cx="7905808" cy="592459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EBBB0E2-A767-B497-D226-6B5B228CE4E5}"/>
              </a:ext>
            </a:extLst>
          </p:cNvPr>
          <p:cNvSpPr/>
          <p:nvPr/>
        </p:nvSpPr>
        <p:spPr>
          <a:xfrm>
            <a:off x="3221213" y="895866"/>
            <a:ext cx="1805796" cy="4945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606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1936</TotalTime>
  <Words>590</Words>
  <Application>Microsoft Office PowerPoint</Application>
  <PresentationFormat>Widescreen</PresentationFormat>
  <Paragraphs>254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Cambria Math</vt:lpstr>
      <vt:lpstr>Office 테마</vt:lpstr>
      <vt:lpstr>PowerPoint Presentation</vt:lpstr>
      <vt:lpstr>Contents</vt:lpstr>
      <vt:lpstr>PowerPoint Presentation</vt:lpstr>
      <vt:lpstr>Pink Noise</vt:lpstr>
      <vt:lpstr>Pink Noise</vt:lpstr>
      <vt:lpstr>Pink Noise</vt:lpstr>
      <vt:lpstr>Pink Noise</vt:lpstr>
      <vt:lpstr>Pink Noise</vt:lpstr>
      <vt:lpstr>Pink Noise</vt:lpstr>
      <vt:lpstr>PowerPoint Presentation</vt:lpstr>
      <vt:lpstr>CP CPMG UDD Pulse</vt:lpstr>
      <vt:lpstr>CP CPMG UDD Pulse</vt:lpstr>
      <vt:lpstr>CP CPMG UDD Pulse</vt:lpstr>
      <vt:lpstr>CP CPMG UDD Pulse</vt:lpstr>
      <vt:lpstr>CP CPMG UDD Pulse</vt:lpstr>
      <vt:lpstr>PowerPoint Presentation</vt:lpstr>
      <vt:lpstr>Bloch Redfield Approach</vt:lpstr>
      <vt:lpstr>Bloch Redfield Approach</vt:lpstr>
      <vt:lpstr>Bloch Redfield Approach</vt:lpstr>
      <vt:lpstr>Bloch Redfield Approach</vt:lpstr>
      <vt:lpstr>Bloch Redfield Approach</vt:lpstr>
      <vt:lpstr>Bloch Redfield Approach</vt:lpstr>
      <vt:lpstr>PowerPoint Presentation</vt:lpstr>
      <vt:lpstr>Pink Noise Decoupling (not yet)</vt:lpstr>
      <vt:lpstr>Pink Noise Decoupling (not yet)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백승현</dc:creator>
  <cp:lastModifiedBy>Sangyeon Lee</cp:lastModifiedBy>
  <cp:revision>5</cp:revision>
  <dcterms:created xsi:type="dcterms:W3CDTF">2022-12-09T14:57:12Z</dcterms:created>
  <dcterms:modified xsi:type="dcterms:W3CDTF">2024-02-18T18:07:14Z</dcterms:modified>
</cp:coreProperties>
</file>